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Lst>
  <p:sldSz cy="6858000" cx="12192000"/>
  <p:notesSz cx="6858000" cy="9144000"/>
  <p:embeddedFontLst>
    <p:embeddedFont>
      <p:font typeface="Inter Light"/>
      <p:regular r:id="rId32"/>
      <p:bold r:id="rId33"/>
    </p:embeddedFont>
    <p:embeddedFont>
      <p:font typeface="Inter"/>
      <p:regular r:id="rId34"/>
      <p:bold r:id="rId35"/>
    </p:embeddedFont>
    <p:embeddedFont>
      <p:font typeface="Lora"/>
      <p:regular r:id="rId36"/>
      <p:bold r:id="rId37"/>
      <p:italic r:id="rId38"/>
      <p:boldItalic r:id="rId3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guide id="3" pos="551">
          <p15:clr>
            <a:srgbClr val="A4A3A4"/>
          </p15:clr>
        </p15:guide>
        <p15:guide id="4" pos="7129">
          <p15:clr>
            <a:srgbClr val="A4A3A4"/>
          </p15:clr>
        </p15:guide>
        <p15:guide id="5" pos="5405">
          <p15:clr>
            <a:srgbClr val="A4A3A4"/>
          </p15:clr>
        </p15:guide>
        <p15:guide id="6" orient="horz" pos="3974">
          <p15:clr>
            <a:srgbClr val="A4A3A4"/>
          </p15:clr>
        </p15:guide>
        <p15:guide id="7" orient="horz" pos="346">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 pos="551"/>
        <p:guide pos="7129"/>
        <p:guide pos="5405"/>
        <p:guide pos="3974" orient="horz"/>
        <p:guide pos="346" orient="horz"/>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font" Target="fonts/InterLight-bold.fntdata"/><Relationship Id="rId10" Type="http://schemas.openxmlformats.org/officeDocument/2006/relationships/slide" Target="slides/slide5.xml"/><Relationship Id="rId32" Type="http://schemas.openxmlformats.org/officeDocument/2006/relationships/font" Target="fonts/InterLight-regular.fntdata"/><Relationship Id="rId13" Type="http://schemas.openxmlformats.org/officeDocument/2006/relationships/slide" Target="slides/slide8.xml"/><Relationship Id="rId35" Type="http://schemas.openxmlformats.org/officeDocument/2006/relationships/font" Target="fonts/Inter-bold.fntdata"/><Relationship Id="rId12" Type="http://schemas.openxmlformats.org/officeDocument/2006/relationships/slide" Target="slides/slide7.xml"/><Relationship Id="rId34" Type="http://schemas.openxmlformats.org/officeDocument/2006/relationships/font" Target="fonts/Inter-regular.fntdata"/><Relationship Id="rId15" Type="http://schemas.openxmlformats.org/officeDocument/2006/relationships/slide" Target="slides/slide10.xml"/><Relationship Id="rId37" Type="http://schemas.openxmlformats.org/officeDocument/2006/relationships/font" Target="fonts/Lora-bold.fntdata"/><Relationship Id="rId14" Type="http://schemas.openxmlformats.org/officeDocument/2006/relationships/slide" Target="slides/slide9.xml"/><Relationship Id="rId36" Type="http://schemas.openxmlformats.org/officeDocument/2006/relationships/font" Target="fonts/Lora-regular.fntdata"/><Relationship Id="rId17" Type="http://schemas.openxmlformats.org/officeDocument/2006/relationships/slide" Target="slides/slide12.xml"/><Relationship Id="rId39" Type="http://schemas.openxmlformats.org/officeDocument/2006/relationships/font" Target="fonts/Lora-boldItalic.fntdata"/><Relationship Id="rId16" Type="http://schemas.openxmlformats.org/officeDocument/2006/relationships/slide" Target="slides/slide11.xml"/><Relationship Id="rId38" Type="http://schemas.openxmlformats.org/officeDocument/2006/relationships/font" Target="fonts/Lora-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IN"/>
              <a:t>Created this plot using Word cloud library</a:t>
            </a:r>
            <a:endParaRPr/>
          </a:p>
        </p:txBody>
      </p:sp>
      <p:sp>
        <p:nvSpPr>
          <p:cNvPr id="282" name="Google Shape;282;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125f3cec95f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IN"/>
              <a:t>Dynamic chart representation of top rated movies </a:t>
            </a:r>
            <a:r>
              <a:rPr lang="en-IN"/>
              <a:t>across</a:t>
            </a:r>
            <a:r>
              <a:rPr lang="en-IN"/>
              <a:t> the world using Plotly express.</a:t>
            </a:r>
            <a:endParaRPr/>
          </a:p>
        </p:txBody>
      </p:sp>
      <p:sp>
        <p:nvSpPr>
          <p:cNvPr id="301" name="Google Shape;301;g125f3cec95f_0_12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IN"/>
              <a:t>Antara to explain the logic </a:t>
            </a:r>
            <a:r>
              <a:rPr lang="en-IN"/>
              <a:t>behind</a:t>
            </a:r>
            <a:r>
              <a:rPr lang="en-IN"/>
              <a:t> the recc system</a:t>
            </a:r>
            <a:endParaRPr/>
          </a:p>
        </p:txBody>
      </p:sp>
      <p:sp>
        <p:nvSpPr>
          <p:cNvPr id="315" name="Google Shape;315;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125f3cec95f_0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g125f3cec95f_0_14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1226f09fad4_3_2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1226f09fad4_3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1226f09fad4_3_5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1226f09fad4_3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125f3cec95f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g125f3cec95f_0_3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125f3cec95f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g125f3cec95f_0_4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1226f09fad4_3_4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1226f09fad4_3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1226f09fad4_3_4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1226f09fad4_3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125f3cec95f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g125f3cec95f_0_5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125f3cec95f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g125f3cec95f_0_5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125f3cec95f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g125f3cec95f_0_12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1226f09fad4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g1226f09fad4_0_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1226f09fad4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g1226f09fad4_0_1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125f3cec95f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g125f3cec95f_0_15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125f3cec95f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IN"/>
              <a:t>Breaking Bad, Better Call Saul</a:t>
            </a:r>
            <a:endParaRPr/>
          </a:p>
        </p:txBody>
      </p:sp>
      <p:sp>
        <p:nvSpPr>
          <p:cNvPr id="110" name="Google Shape;110;g125f3cec95f_0_9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125f3cec95f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g125f3cec95f_0_11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IN"/>
              <a:t>THERE ARE SEVERAL DATASETS AVAI to bld recc syste. We are going to use dataset which contains Netflix shows and movie data, along with </a:t>
            </a:r>
            <a:r>
              <a:rPr lang="en-IN"/>
              <a:t>their</a:t>
            </a:r>
            <a:r>
              <a:rPr lang="en-IN"/>
              <a:t> ratings in IMDB. Kaggle - Netflix Movies &amp; TV Shows</a:t>
            </a:r>
            <a:endParaRPr/>
          </a:p>
        </p:txBody>
      </p:sp>
      <p:sp>
        <p:nvSpPr>
          <p:cNvPr id="151" name="Google Shape;151;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IN"/>
              <a:t>We can estimate this using…</a:t>
            </a:r>
            <a:endParaRPr/>
          </a:p>
        </p:txBody>
      </p:sp>
      <p:sp>
        <p:nvSpPr>
          <p:cNvPr id="199" name="Google Shape;199;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125f3cec95f_0_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125f3cec95f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IN"/>
              <a:t>…this Heatmap.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11" name="Shape 11"/>
        <p:cNvGrpSpPr/>
        <p:nvPr/>
      </p:nvGrpSpPr>
      <p:grpSpPr>
        <a:xfrm>
          <a:off x="0" y="0"/>
          <a:ext cx="0" cy="0"/>
          <a:chOff x="0" y="0"/>
          <a:chExt cx="0" cy="0"/>
        </a:xfrm>
      </p:grpSpPr>
      <p:sp>
        <p:nvSpPr>
          <p:cNvPr id="12" name="Google Shape;12;p2"/>
          <p:cNvSpPr/>
          <p:nvPr>
            <p:ph idx="2" type="pic"/>
          </p:nvPr>
        </p:nvSpPr>
        <p:spPr>
          <a:xfrm>
            <a:off x="7988346" y="1033223"/>
            <a:ext cx="2285908" cy="1305728"/>
          </a:xfrm>
          <a:prstGeom prst="rect">
            <a:avLst/>
          </a:prstGeom>
          <a:noFill/>
          <a:ln>
            <a:noFill/>
          </a:ln>
        </p:spPr>
      </p:sp>
      <p:sp>
        <p:nvSpPr>
          <p:cNvPr id="13" name="Google Shape;13;p2"/>
          <p:cNvSpPr/>
          <p:nvPr>
            <p:ph idx="3" type="pic"/>
          </p:nvPr>
        </p:nvSpPr>
        <p:spPr>
          <a:xfrm>
            <a:off x="10693492" y="1033223"/>
            <a:ext cx="2285908" cy="1305728"/>
          </a:xfrm>
          <a:prstGeom prst="rect">
            <a:avLst/>
          </a:prstGeom>
          <a:noFill/>
          <a:ln>
            <a:noFill/>
          </a:ln>
        </p:spPr>
      </p:sp>
      <p:sp>
        <p:nvSpPr>
          <p:cNvPr id="14" name="Google Shape;14;p2"/>
          <p:cNvSpPr/>
          <p:nvPr>
            <p:ph idx="4" type="pic"/>
          </p:nvPr>
        </p:nvSpPr>
        <p:spPr>
          <a:xfrm>
            <a:off x="5283200" y="2776136"/>
            <a:ext cx="2285908" cy="1305728"/>
          </a:xfrm>
          <a:prstGeom prst="rect">
            <a:avLst/>
          </a:prstGeom>
          <a:noFill/>
          <a:ln>
            <a:noFill/>
          </a:ln>
        </p:spPr>
      </p:sp>
      <p:sp>
        <p:nvSpPr>
          <p:cNvPr id="15" name="Google Shape;15;p2"/>
          <p:cNvSpPr/>
          <p:nvPr>
            <p:ph idx="5" type="pic"/>
          </p:nvPr>
        </p:nvSpPr>
        <p:spPr>
          <a:xfrm>
            <a:off x="7988346" y="2776136"/>
            <a:ext cx="2285908" cy="1305728"/>
          </a:xfrm>
          <a:prstGeom prst="rect">
            <a:avLst/>
          </a:prstGeom>
          <a:noFill/>
          <a:ln>
            <a:noFill/>
          </a:ln>
        </p:spPr>
      </p:sp>
      <p:sp>
        <p:nvSpPr>
          <p:cNvPr id="16" name="Google Shape;16;p2"/>
          <p:cNvSpPr/>
          <p:nvPr>
            <p:ph idx="6" type="pic"/>
          </p:nvPr>
        </p:nvSpPr>
        <p:spPr>
          <a:xfrm>
            <a:off x="10693492" y="2776136"/>
            <a:ext cx="2285908" cy="1305728"/>
          </a:xfrm>
          <a:prstGeom prst="rect">
            <a:avLst/>
          </a:prstGeom>
          <a:noFill/>
          <a:ln>
            <a:noFill/>
          </a:ln>
        </p:spPr>
      </p:sp>
      <p:sp>
        <p:nvSpPr>
          <p:cNvPr id="17" name="Google Shape;17;p2"/>
          <p:cNvSpPr/>
          <p:nvPr>
            <p:ph idx="7" type="pic"/>
          </p:nvPr>
        </p:nvSpPr>
        <p:spPr>
          <a:xfrm>
            <a:off x="5283200" y="4519049"/>
            <a:ext cx="2285908" cy="1305728"/>
          </a:xfrm>
          <a:prstGeom prst="rect">
            <a:avLst/>
          </a:prstGeom>
          <a:noFill/>
          <a:ln>
            <a:noFill/>
          </a:ln>
        </p:spPr>
      </p:sp>
      <p:sp>
        <p:nvSpPr>
          <p:cNvPr id="18" name="Google Shape;18;p2"/>
          <p:cNvSpPr/>
          <p:nvPr>
            <p:ph idx="8" type="pic"/>
          </p:nvPr>
        </p:nvSpPr>
        <p:spPr>
          <a:xfrm>
            <a:off x="7988346" y="4519049"/>
            <a:ext cx="2285908" cy="1305728"/>
          </a:xfrm>
          <a:prstGeom prst="rect">
            <a:avLst/>
          </a:prstGeom>
          <a:noFill/>
          <a:ln>
            <a:noFill/>
          </a:ln>
        </p:spPr>
      </p:sp>
      <p:sp>
        <p:nvSpPr>
          <p:cNvPr id="19" name="Google Shape;19;p2"/>
          <p:cNvSpPr/>
          <p:nvPr>
            <p:ph idx="9" type="pic"/>
          </p:nvPr>
        </p:nvSpPr>
        <p:spPr>
          <a:xfrm>
            <a:off x="10693492" y="4519049"/>
            <a:ext cx="2285908" cy="1305728"/>
          </a:xfrm>
          <a:prstGeom prst="rect">
            <a:avLst/>
          </a:prstGeom>
          <a:noFill/>
          <a:ln>
            <a:noFill/>
          </a:ln>
        </p:spPr>
      </p:sp>
      <p:sp>
        <p:nvSpPr>
          <p:cNvPr id="20" name="Google Shape;20;p2"/>
          <p:cNvSpPr/>
          <p:nvPr>
            <p:ph idx="13" type="pic"/>
          </p:nvPr>
        </p:nvSpPr>
        <p:spPr>
          <a:xfrm>
            <a:off x="5283200" y="1033223"/>
            <a:ext cx="2285908" cy="1305728"/>
          </a:xfrm>
          <a:prstGeom prst="rect">
            <a:avLst/>
          </a:prstGeom>
          <a:noFill/>
          <a:ln>
            <a:noFill/>
          </a:ln>
        </p:spPr>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7" name="Shape 67"/>
        <p:cNvGrpSpPr/>
        <p:nvPr/>
      </p:nvGrpSpPr>
      <p:grpSpPr>
        <a:xfrm>
          <a:off x="0" y="0"/>
          <a:ext cx="0" cy="0"/>
          <a:chOff x="0" y="0"/>
          <a:chExt cx="0" cy="0"/>
        </a:xfrm>
      </p:grpSpPr>
      <p:sp>
        <p:nvSpPr>
          <p:cNvPr id="68" name="Google Shape;68;p11"/>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9" name="Google Shape;69;p11"/>
          <p:cNvSpPr/>
          <p:nvPr>
            <p:ph idx="2" type="pic"/>
          </p:nvPr>
        </p:nvSpPr>
        <p:spPr>
          <a:xfrm>
            <a:off x="5183188" y="987425"/>
            <a:ext cx="6172200" cy="4873625"/>
          </a:xfrm>
          <a:prstGeom prst="rect">
            <a:avLst/>
          </a:prstGeom>
          <a:noFill/>
          <a:ln>
            <a:noFill/>
          </a:ln>
        </p:spPr>
      </p:sp>
      <p:sp>
        <p:nvSpPr>
          <p:cNvPr id="70" name="Google Shape;70;p11"/>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 name="Google Shape;71;p1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1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1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4" name="Shape 74"/>
        <p:cNvGrpSpPr/>
        <p:nvPr/>
      </p:nvGrpSpPr>
      <p:grpSpPr>
        <a:xfrm>
          <a:off x="0" y="0"/>
          <a:ext cx="0" cy="0"/>
          <a:chOff x="0" y="0"/>
          <a:chExt cx="0" cy="0"/>
        </a:xfrm>
      </p:grpSpPr>
      <p:sp>
        <p:nvSpPr>
          <p:cNvPr id="75" name="Google Shape;75;p1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12"/>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7" name="Google Shape;77;p1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1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1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0" name="Shape 80"/>
        <p:cNvGrpSpPr/>
        <p:nvPr/>
      </p:nvGrpSpPr>
      <p:grpSpPr>
        <a:xfrm>
          <a:off x="0" y="0"/>
          <a:ext cx="0" cy="0"/>
          <a:chOff x="0" y="0"/>
          <a:chExt cx="0" cy="0"/>
        </a:xfrm>
      </p:grpSpPr>
      <p:sp>
        <p:nvSpPr>
          <p:cNvPr id="81" name="Google Shape;81;p13"/>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2" name="Google Shape;82;p13"/>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 name="Google Shape;83;p1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 name="Google Shape;84;p1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 name="Google Shape;85;p1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21" name="Shape 21"/>
        <p:cNvGrpSpPr/>
        <p:nvPr/>
      </p:nvGrpSpPr>
      <p:grpSpPr>
        <a:xfrm>
          <a:off x="0" y="0"/>
          <a:ext cx="0" cy="0"/>
          <a:chOff x="0" y="0"/>
          <a:chExt cx="0" cy="0"/>
        </a:xfrm>
      </p:grpSpPr>
      <p:sp>
        <p:nvSpPr>
          <p:cNvPr id="22" name="Google Shape;22;p3"/>
          <p:cNvSpPr/>
          <p:nvPr>
            <p:ph idx="2" type="pic"/>
          </p:nvPr>
        </p:nvSpPr>
        <p:spPr>
          <a:xfrm>
            <a:off x="1577130" y="2377393"/>
            <a:ext cx="2651970" cy="3668261"/>
          </a:xfrm>
          <a:prstGeom prst="rect">
            <a:avLst/>
          </a:prstGeom>
          <a:noFill/>
          <a:ln>
            <a:noFill/>
          </a:ln>
        </p:spPr>
      </p:sp>
      <p:sp>
        <p:nvSpPr>
          <p:cNvPr id="23" name="Google Shape;23;p3"/>
          <p:cNvSpPr/>
          <p:nvPr>
            <p:ph idx="3" type="pic"/>
          </p:nvPr>
        </p:nvSpPr>
        <p:spPr>
          <a:xfrm>
            <a:off x="4770015" y="2377393"/>
            <a:ext cx="2651970" cy="3668261"/>
          </a:xfrm>
          <a:prstGeom prst="rect">
            <a:avLst/>
          </a:prstGeom>
          <a:noFill/>
          <a:ln>
            <a:noFill/>
          </a:ln>
        </p:spPr>
      </p:sp>
      <p:sp>
        <p:nvSpPr>
          <p:cNvPr id="24" name="Google Shape;24;p3"/>
          <p:cNvSpPr/>
          <p:nvPr>
            <p:ph idx="4" type="pic"/>
          </p:nvPr>
        </p:nvSpPr>
        <p:spPr>
          <a:xfrm>
            <a:off x="7962900" y="2377393"/>
            <a:ext cx="2651970" cy="3668261"/>
          </a:xfrm>
          <a:prstGeom prst="rect">
            <a:avLst/>
          </a:prstGeom>
          <a:noFill/>
          <a:ln>
            <a:noFill/>
          </a:ln>
        </p:spPr>
      </p:sp>
      <p:sp>
        <p:nvSpPr>
          <p:cNvPr id="25" name="Google Shape;25;p3"/>
          <p:cNvSpPr/>
          <p:nvPr>
            <p:ph idx="5" type="pic"/>
          </p:nvPr>
        </p:nvSpPr>
        <p:spPr>
          <a:xfrm>
            <a:off x="11155785" y="2377393"/>
            <a:ext cx="2651970" cy="3668261"/>
          </a:xfrm>
          <a:prstGeom prst="rect">
            <a:avLst/>
          </a:prstGeom>
          <a:noFill/>
          <a:ln>
            <a:no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26" name="Shape 26"/>
        <p:cNvGrpSpPr/>
        <p:nvPr/>
      </p:nvGrpSpPr>
      <p:grpSpPr>
        <a:xfrm>
          <a:off x="0" y="0"/>
          <a:ext cx="0" cy="0"/>
          <a:chOff x="0" y="0"/>
          <a:chExt cx="0" cy="0"/>
        </a:xfrm>
      </p:grpSpPr>
      <p:sp>
        <p:nvSpPr>
          <p:cNvPr id="27" name="Google Shape;27;p4"/>
          <p:cNvSpPr/>
          <p:nvPr>
            <p:ph idx="2" type="pic"/>
          </p:nvPr>
        </p:nvSpPr>
        <p:spPr>
          <a:xfrm>
            <a:off x="864543" y="4991101"/>
            <a:ext cx="1747838" cy="936190"/>
          </a:xfrm>
          <a:prstGeom prst="rect">
            <a:avLst/>
          </a:prstGeom>
          <a:noFill/>
          <a:ln>
            <a:noFill/>
          </a:ln>
        </p:spPr>
      </p:sp>
      <p:sp>
        <p:nvSpPr>
          <p:cNvPr id="28" name="Google Shape;28;p4"/>
          <p:cNvSpPr/>
          <p:nvPr>
            <p:ph idx="3" type="pic"/>
          </p:nvPr>
        </p:nvSpPr>
        <p:spPr>
          <a:xfrm>
            <a:off x="6578604" y="4991101"/>
            <a:ext cx="1747838" cy="936190"/>
          </a:xfrm>
          <a:prstGeom prst="rect">
            <a:avLst/>
          </a:prstGeom>
          <a:noFill/>
          <a:ln>
            <a:noFill/>
          </a:ln>
        </p:spPr>
      </p:sp>
      <p:sp>
        <p:nvSpPr>
          <p:cNvPr id="29" name="Google Shape;29;p4"/>
          <p:cNvSpPr/>
          <p:nvPr>
            <p:ph idx="4" type="pic"/>
          </p:nvPr>
        </p:nvSpPr>
        <p:spPr>
          <a:xfrm>
            <a:off x="864543" y="6265863"/>
            <a:ext cx="1747838" cy="936190"/>
          </a:xfrm>
          <a:prstGeom prst="rect">
            <a:avLst/>
          </a:prstGeom>
          <a:noFill/>
          <a:ln>
            <a:noFill/>
          </a:ln>
        </p:spPr>
      </p:sp>
      <p:sp>
        <p:nvSpPr>
          <p:cNvPr id="30" name="Google Shape;30;p4"/>
          <p:cNvSpPr/>
          <p:nvPr>
            <p:ph idx="5" type="pic"/>
          </p:nvPr>
        </p:nvSpPr>
        <p:spPr>
          <a:xfrm>
            <a:off x="6578604" y="6265863"/>
            <a:ext cx="1747838" cy="936190"/>
          </a:xfrm>
          <a:prstGeom prst="rect">
            <a:avLst/>
          </a:prstGeom>
          <a:noFill/>
          <a:ln>
            <a:no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31" name="Shape 31"/>
        <p:cNvGrpSpPr/>
        <p:nvPr/>
      </p:nvGrpSpPr>
      <p:grpSpPr>
        <a:xfrm>
          <a:off x="0" y="0"/>
          <a:ext cx="0" cy="0"/>
          <a:chOff x="0" y="0"/>
          <a:chExt cx="0" cy="0"/>
        </a:xfrm>
      </p:grpSpPr>
      <p:sp>
        <p:nvSpPr>
          <p:cNvPr id="32" name="Google Shape;32;p5"/>
          <p:cNvSpPr/>
          <p:nvPr>
            <p:ph idx="2" type="pic"/>
          </p:nvPr>
        </p:nvSpPr>
        <p:spPr>
          <a:xfrm>
            <a:off x="2538925" y="1786830"/>
            <a:ext cx="2239030" cy="1389149"/>
          </a:xfrm>
          <a:prstGeom prst="rect">
            <a:avLst/>
          </a:prstGeom>
          <a:noFill/>
          <a:ln>
            <a:noFill/>
          </a:ln>
        </p:spPr>
      </p:sp>
      <p:sp>
        <p:nvSpPr>
          <p:cNvPr id="33" name="Google Shape;33;p5"/>
          <p:cNvSpPr/>
          <p:nvPr>
            <p:ph idx="3" type="pic"/>
          </p:nvPr>
        </p:nvSpPr>
        <p:spPr>
          <a:xfrm>
            <a:off x="6605269" y="1786829"/>
            <a:ext cx="2234376" cy="1386224"/>
          </a:xfrm>
          <a:prstGeom prst="rect">
            <a:avLst/>
          </a:prstGeom>
          <a:noFill/>
          <a:ln>
            <a:noFill/>
          </a:ln>
        </p:spPr>
      </p:sp>
      <p:sp>
        <p:nvSpPr>
          <p:cNvPr id="34" name="Google Shape;34;p5"/>
          <p:cNvSpPr/>
          <p:nvPr>
            <p:ph idx="4" type="pic"/>
          </p:nvPr>
        </p:nvSpPr>
        <p:spPr>
          <a:xfrm>
            <a:off x="915964" y="3354893"/>
            <a:ext cx="2250564" cy="1381525"/>
          </a:xfrm>
          <a:prstGeom prst="rect">
            <a:avLst/>
          </a:prstGeom>
          <a:noFill/>
          <a:ln>
            <a:noFill/>
          </a:ln>
        </p:spPr>
      </p:sp>
      <p:sp>
        <p:nvSpPr>
          <p:cNvPr id="35" name="Google Shape;35;p5"/>
          <p:cNvSpPr/>
          <p:nvPr>
            <p:ph idx="5" type="pic"/>
          </p:nvPr>
        </p:nvSpPr>
        <p:spPr>
          <a:xfrm>
            <a:off x="8222808" y="3350169"/>
            <a:ext cx="2232758" cy="1386248"/>
          </a:xfrm>
          <a:prstGeom prst="rect">
            <a:avLst/>
          </a:prstGeom>
          <a:noFill/>
          <a:ln>
            <a:noFill/>
          </a:ln>
        </p:spPr>
      </p:sp>
      <p:sp>
        <p:nvSpPr>
          <p:cNvPr id="36" name="Google Shape;36;p5"/>
          <p:cNvSpPr/>
          <p:nvPr>
            <p:ph idx="6" type="pic"/>
          </p:nvPr>
        </p:nvSpPr>
        <p:spPr>
          <a:xfrm>
            <a:off x="9044809" y="4919777"/>
            <a:ext cx="2232758" cy="1386248"/>
          </a:xfrm>
          <a:prstGeom prst="rect">
            <a:avLst/>
          </a:prstGeom>
          <a:noFill/>
          <a:ln>
            <a:noFill/>
          </a:ln>
        </p:spPr>
      </p:sp>
      <p:sp>
        <p:nvSpPr>
          <p:cNvPr id="37" name="Google Shape;37;p5"/>
          <p:cNvSpPr/>
          <p:nvPr>
            <p:ph idx="7" type="pic"/>
          </p:nvPr>
        </p:nvSpPr>
        <p:spPr>
          <a:xfrm>
            <a:off x="4166471" y="4922225"/>
            <a:ext cx="2255084" cy="1386500"/>
          </a:xfrm>
          <a:prstGeom prst="rect">
            <a:avLst/>
          </a:prstGeom>
          <a:noFill/>
          <a:ln>
            <a:no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p:cSld name="Comparison">
    <p:spTree>
      <p:nvGrpSpPr>
        <p:cNvPr id="38" name="Shape 38"/>
        <p:cNvGrpSpPr/>
        <p:nvPr/>
      </p:nvGrpSpPr>
      <p:grpSpPr>
        <a:xfrm>
          <a:off x="0" y="0"/>
          <a:ext cx="0" cy="0"/>
          <a:chOff x="0" y="0"/>
          <a:chExt cx="0" cy="0"/>
        </a:xfrm>
      </p:grpSpPr>
      <p:sp>
        <p:nvSpPr>
          <p:cNvPr id="39" name="Google Shape;39;p6"/>
          <p:cNvSpPr/>
          <p:nvPr>
            <p:ph idx="2" type="pic"/>
          </p:nvPr>
        </p:nvSpPr>
        <p:spPr>
          <a:xfrm>
            <a:off x="3746497" y="-288470"/>
            <a:ext cx="8724904" cy="7445376"/>
          </a:xfrm>
          <a:prstGeom prst="rect">
            <a:avLst/>
          </a:prstGeom>
          <a:noFill/>
          <a:ln>
            <a:noFill/>
          </a:ln>
        </p:spPr>
      </p:sp>
      <p:sp>
        <p:nvSpPr>
          <p:cNvPr id="40" name="Google Shape;40;p6"/>
          <p:cNvSpPr/>
          <p:nvPr>
            <p:ph idx="3" type="pic"/>
          </p:nvPr>
        </p:nvSpPr>
        <p:spPr>
          <a:xfrm>
            <a:off x="882574" y="5007203"/>
            <a:ext cx="2285908" cy="1305728"/>
          </a:xfrm>
          <a:prstGeom prst="rect">
            <a:avLst/>
          </a:prstGeom>
          <a:noFill/>
          <a:ln>
            <a:noFill/>
          </a:ln>
        </p:spPr>
      </p:sp>
      <p:sp>
        <p:nvSpPr>
          <p:cNvPr id="41" name="Google Shape;41;p6"/>
          <p:cNvSpPr/>
          <p:nvPr>
            <p:ph idx="4" type="pic"/>
          </p:nvPr>
        </p:nvSpPr>
        <p:spPr>
          <a:xfrm>
            <a:off x="3514918" y="5007203"/>
            <a:ext cx="2285908" cy="1305728"/>
          </a:xfrm>
          <a:prstGeom prst="rect">
            <a:avLst/>
          </a:prstGeom>
          <a:noFill/>
          <a:ln>
            <a:noFill/>
          </a:ln>
        </p:spPr>
      </p:sp>
      <p:sp>
        <p:nvSpPr>
          <p:cNvPr id="42" name="Google Shape;42;p6"/>
          <p:cNvSpPr/>
          <p:nvPr>
            <p:ph idx="5" type="pic"/>
          </p:nvPr>
        </p:nvSpPr>
        <p:spPr>
          <a:xfrm>
            <a:off x="6147262" y="5007203"/>
            <a:ext cx="2285908" cy="1305728"/>
          </a:xfrm>
          <a:prstGeom prst="rect">
            <a:avLst/>
          </a:prstGeom>
          <a:noFill/>
          <a:ln>
            <a:noFill/>
          </a:ln>
        </p:spPr>
      </p:sp>
      <p:sp>
        <p:nvSpPr>
          <p:cNvPr id="43" name="Google Shape;43;p6"/>
          <p:cNvSpPr/>
          <p:nvPr>
            <p:ph idx="6" type="pic"/>
          </p:nvPr>
        </p:nvSpPr>
        <p:spPr>
          <a:xfrm>
            <a:off x="8779606" y="5007203"/>
            <a:ext cx="2285908" cy="1305728"/>
          </a:xfrm>
          <a:prstGeom prst="rect">
            <a:avLst/>
          </a:prstGeom>
          <a:noFill/>
          <a:ln>
            <a:noFill/>
          </a:ln>
        </p:spPr>
      </p:sp>
      <p:sp>
        <p:nvSpPr>
          <p:cNvPr id="44" name="Google Shape;44;p6"/>
          <p:cNvSpPr/>
          <p:nvPr>
            <p:ph idx="7" type="pic"/>
          </p:nvPr>
        </p:nvSpPr>
        <p:spPr>
          <a:xfrm>
            <a:off x="11411949" y="5007203"/>
            <a:ext cx="2285908" cy="1305728"/>
          </a:xfrm>
          <a:prstGeom prst="rect">
            <a:avLst/>
          </a:prstGeom>
          <a:noFill/>
          <a:ln>
            <a:no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type="obj">
  <p:cSld name="OBJECT">
    <p:spTree>
      <p:nvGrpSpPr>
        <p:cNvPr id="45" name="Shape 45"/>
        <p:cNvGrpSpPr/>
        <p:nvPr/>
      </p:nvGrpSpPr>
      <p:grpSpPr>
        <a:xfrm>
          <a:off x="0" y="0"/>
          <a:ext cx="0" cy="0"/>
          <a:chOff x="0" y="0"/>
          <a:chExt cx="0" cy="0"/>
        </a:xfrm>
      </p:grpSpPr>
      <p:sp>
        <p:nvSpPr>
          <p:cNvPr id="46" name="Google Shape;46;p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7" name="Google Shape;47;p7"/>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 name="Google Shape;48;p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 name="Google Shape;49;p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 name="Google Shape;50;p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1" name="Shape 51"/>
        <p:cNvGrpSpPr/>
        <p:nvPr/>
      </p:nvGrpSpPr>
      <p:grpSpPr>
        <a:xfrm>
          <a:off x="0" y="0"/>
          <a:ext cx="0" cy="0"/>
          <a:chOff x="0" y="0"/>
          <a:chExt cx="0" cy="0"/>
        </a:xfrm>
      </p:grpSpPr>
      <p:sp>
        <p:nvSpPr>
          <p:cNvPr id="52" name="Google Shape;52;p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3" name="Google Shape;53;p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 name="Google Shape;54;p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 name="Google Shape;55;p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6" name="Shape 56"/>
        <p:cNvGrpSpPr/>
        <p:nvPr/>
      </p:nvGrpSpPr>
      <p:grpSpPr>
        <a:xfrm>
          <a:off x="0" y="0"/>
          <a:ext cx="0" cy="0"/>
          <a:chOff x="0" y="0"/>
          <a:chExt cx="0" cy="0"/>
        </a:xfrm>
      </p:grpSpPr>
      <p:sp>
        <p:nvSpPr>
          <p:cNvPr id="57" name="Google Shape;57;p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 name="Google Shape;58;p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0" name="Shape 60"/>
        <p:cNvGrpSpPr/>
        <p:nvPr/>
      </p:nvGrpSpPr>
      <p:grpSpPr>
        <a:xfrm>
          <a:off x="0" y="0"/>
          <a:ext cx="0" cy="0"/>
          <a:chOff x="0" y="0"/>
          <a:chExt cx="0" cy="0"/>
        </a:xfrm>
      </p:grpSpPr>
      <p:sp>
        <p:nvSpPr>
          <p:cNvPr id="61" name="Google Shape;61;p10"/>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2" name="Google Shape;62;p10"/>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3" name="Google Shape;63;p10"/>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4" name="Google Shape;64;p1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 name="Google Shape;65;p1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1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 name="Google Shape;8;p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3.gif"/><Relationship Id="rId4" Type="http://schemas.openxmlformats.org/officeDocument/2006/relationships/hyperlink" Target="http://drive.google.com/file/d/1Mco637XU_xZoRnUEMcQoiqlGxaTNDyZ5/view" TargetMode="External"/><Relationship Id="rId5"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43.jpg"/><Relationship Id="rId4" Type="http://schemas.openxmlformats.org/officeDocument/2006/relationships/image" Target="../media/image2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4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7.png"/><Relationship Id="rId4" Type="http://schemas.openxmlformats.org/officeDocument/2006/relationships/image" Target="../media/image3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3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33.png"/><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4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4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37.png"/><Relationship Id="rId4" Type="http://schemas.openxmlformats.org/officeDocument/2006/relationships/image" Target="../media/image3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36.png"/></Relationships>
</file>

<file path=ppt/slides/_rels/slide2.xml.rels><?xml version="1.0" encoding="UTF-8" standalone="yes"?><Relationships xmlns="http://schemas.openxmlformats.org/package/2006/relationships"><Relationship Id="rId11" Type="http://schemas.openxmlformats.org/officeDocument/2006/relationships/image" Target="../media/image14.jpg"/><Relationship Id="rId10" Type="http://schemas.openxmlformats.org/officeDocument/2006/relationships/image" Target="../media/image3.jpg"/><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6.png"/><Relationship Id="rId4" Type="http://schemas.openxmlformats.org/officeDocument/2006/relationships/image" Target="../media/image4.jpg"/><Relationship Id="rId9" Type="http://schemas.openxmlformats.org/officeDocument/2006/relationships/image" Target="../media/image10.jpg"/><Relationship Id="rId5" Type="http://schemas.openxmlformats.org/officeDocument/2006/relationships/image" Target="../media/image2.jpg"/><Relationship Id="rId6" Type="http://schemas.openxmlformats.org/officeDocument/2006/relationships/image" Target="../media/image28.jpg"/><Relationship Id="rId7" Type="http://schemas.openxmlformats.org/officeDocument/2006/relationships/image" Target="../media/image22.jpg"/><Relationship Id="rId8" Type="http://schemas.openxmlformats.org/officeDocument/2006/relationships/image" Target="../media/image8.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4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42.png"/><Relationship Id="rId4" Type="http://schemas.openxmlformats.org/officeDocument/2006/relationships/image" Target="../media/image4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39.gi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4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41.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8.gi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1.jpg"/><Relationship Id="rId4" Type="http://schemas.openxmlformats.org/officeDocument/2006/relationships/image" Target="../media/image5.jpg"/><Relationship Id="rId5" Type="http://schemas.openxmlformats.org/officeDocument/2006/relationships/image" Target="../media/image7.jpg"/><Relationship Id="rId6" Type="http://schemas.openxmlformats.org/officeDocument/2006/relationships/image" Target="../media/image24.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7.jpg"/><Relationship Id="rId4" Type="http://schemas.openxmlformats.org/officeDocument/2006/relationships/image" Target="../media/image11.jpg"/><Relationship Id="rId5" Type="http://schemas.openxmlformats.org/officeDocument/2006/relationships/image" Target="../media/image9.jpg"/><Relationship Id="rId6" Type="http://schemas.openxmlformats.org/officeDocument/2006/relationships/image" Target="../media/image12.jpg"/><Relationship Id="rId7" Type="http://schemas.openxmlformats.org/officeDocument/2006/relationships/image" Target="../media/image15.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20.jpg"/><Relationship Id="rId4" Type="http://schemas.openxmlformats.org/officeDocument/2006/relationships/image" Target="../media/image23.jpg"/><Relationship Id="rId5" Type="http://schemas.openxmlformats.org/officeDocument/2006/relationships/image" Target="../media/image25.jpg"/><Relationship Id="rId6" Type="http://schemas.openxmlformats.org/officeDocument/2006/relationships/image" Target="../media/image19.jpg"/><Relationship Id="rId7" Type="http://schemas.openxmlformats.org/officeDocument/2006/relationships/image" Target="../media/image16.jpg"/><Relationship Id="rId8" Type="http://schemas.openxmlformats.org/officeDocument/2006/relationships/image" Target="../media/image50.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30.png"/><Relationship Id="rId4" Type="http://schemas.openxmlformats.org/officeDocument/2006/relationships/image" Target="../media/image4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3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71616"/>
        </a:solidFill>
      </p:bgPr>
    </p:bg>
    <p:spTree>
      <p:nvGrpSpPr>
        <p:cNvPr id="89" name="Shape 89"/>
        <p:cNvGrpSpPr/>
        <p:nvPr/>
      </p:nvGrpSpPr>
      <p:grpSpPr>
        <a:xfrm>
          <a:off x="0" y="0"/>
          <a:ext cx="0" cy="0"/>
          <a:chOff x="0" y="0"/>
          <a:chExt cx="0" cy="0"/>
        </a:xfrm>
      </p:grpSpPr>
      <p:pic>
        <p:nvPicPr>
          <p:cNvPr descr="Netflix Intro Netflix Opening GIF - Netflix Intro Netflix ..." id="90" name="Google Shape;90;p14"/>
          <p:cNvPicPr preferRelativeResize="0"/>
          <p:nvPr/>
        </p:nvPicPr>
        <p:blipFill rotWithShape="1">
          <a:blip r:embed="rId3">
            <a:alphaModFix/>
          </a:blip>
          <a:srcRect b="0" l="0" r="0" t="0"/>
          <a:stretch/>
        </p:blipFill>
        <p:spPr>
          <a:xfrm>
            <a:off x="852704" y="570186"/>
            <a:ext cx="10203519" cy="5717627"/>
          </a:xfrm>
          <a:prstGeom prst="rect">
            <a:avLst/>
          </a:prstGeom>
          <a:noFill/>
          <a:ln>
            <a:noFill/>
          </a:ln>
        </p:spPr>
      </p:pic>
      <p:pic>
        <p:nvPicPr>
          <p:cNvPr id="91" name="Google Shape;91;p14" title="Netflix-Intro-Sound-Effect.mp3">
            <a:hlinkClick r:id="rId4"/>
          </p:cNvPr>
          <p:cNvPicPr preferRelativeResize="0"/>
          <p:nvPr/>
        </p:nvPicPr>
        <p:blipFill>
          <a:blip r:embed="rId5">
            <a:alphaModFix/>
          </a:blip>
          <a:stretch>
            <a:fillRect/>
          </a:stretch>
        </p:blipFill>
        <p:spPr>
          <a:xfrm>
            <a:off x="11208623" y="152400"/>
            <a:ext cx="457200" cy="4572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71616"/>
        </a:solidFill>
      </p:bgPr>
    </p:bg>
    <p:spTree>
      <p:nvGrpSpPr>
        <p:cNvPr id="283" name="Shape 283"/>
        <p:cNvGrpSpPr/>
        <p:nvPr/>
      </p:nvGrpSpPr>
      <p:grpSpPr>
        <a:xfrm>
          <a:off x="0" y="0"/>
          <a:ext cx="0" cy="0"/>
          <a:chOff x="0" y="0"/>
          <a:chExt cx="0" cy="0"/>
        </a:xfrm>
      </p:grpSpPr>
      <p:pic>
        <p:nvPicPr>
          <p:cNvPr descr="A person holding an object&#10;&#10;Description automatically generated with medium confidence" id="284" name="Google Shape;284;p23"/>
          <p:cNvPicPr preferRelativeResize="0"/>
          <p:nvPr>
            <p:ph idx="2" type="pic"/>
          </p:nvPr>
        </p:nvPicPr>
        <p:blipFill rotWithShape="1">
          <a:blip r:embed="rId3">
            <a:alphaModFix/>
          </a:blip>
          <a:srcRect b="3384" l="26293" r="7800" t="-3385"/>
          <a:stretch/>
        </p:blipFill>
        <p:spPr>
          <a:xfrm>
            <a:off x="3746497" y="-288470"/>
            <a:ext cx="8724904" cy="7445376"/>
          </a:xfrm>
          <a:prstGeom prst="rect">
            <a:avLst/>
          </a:prstGeom>
          <a:noFill/>
          <a:ln>
            <a:noFill/>
          </a:ln>
        </p:spPr>
      </p:pic>
      <p:sp>
        <p:nvSpPr>
          <p:cNvPr id="285" name="Google Shape;285;p23"/>
          <p:cNvSpPr/>
          <p:nvPr/>
        </p:nvSpPr>
        <p:spPr>
          <a:xfrm>
            <a:off x="3746500" y="1"/>
            <a:ext cx="8445499" cy="6857998"/>
          </a:xfrm>
          <a:prstGeom prst="roundRect">
            <a:avLst>
              <a:gd fmla="val 0" name="adj"/>
            </a:avLst>
          </a:prstGeom>
          <a:gradFill>
            <a:gsLst>
              <a:gs pos="0">
                <a:srgbClr val="171616">
                  <a:alpha val="0"/>
                </a:srgbClr>
              </a:gs>
              <a:gs pos="99000">
                <a:srgbClr val="222A35"/>
              </a:gs>
              <a:gs pos="100000">
                <a:srgbClr val="222A35"/>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86" name="Google Shape;286;p23"/>
          <p:cNvSpPr/>
          <p:nvPr/>
        </p:nvSpPr>
        <p:spPr>
          <a:xfrm>
            <a:off x="3746501" y="3773713"/>
            <a:ext cx="8445499" cy="3084285"/>
          </a:xfrm>
          <a:prstGeom prst="roundRect">
            <a:avLst>
              <a:gd fmla="val 0" name="adj"/>
            </a:avLst>
          </a:prstGeom>
          <a:gradFill>
            <a:gsLst>
              <a:gs pos="0">
                <a:srgbClr val="171616">
                  <a:alpha val="0"/>
                </a:srgbClr>
              </a:gs>
              <a:gs pos="99000">
                <a:srgbClr val="171616"/>
              </a:gs>
              <a:gs pos="100000">
                <a:srgbClr val="171616"/>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87" name="Google Shape;287;p23"/>
          <p:cNvSpPr/>
          <p:nvPr/>
        </p:nvSpPr>
        <p:spPr>
          <a:xfrm rot="5400000">
            <a:off x="2886527" y="859976"/>
            <a:ext cx="6858000" cy="5138057"/>
          </a:xfrm>
          <a:prstGeom prst="roundRect">
            <a:avLst>
              <a:gd fmla="val 0" name="adj"/>
            </a:avLst>
          </a:prstGeom>
          <a:gradFill>
            <a:gsLst>
              <a:gs pos="0">
                <a:srgbClr val="171616">
                  <a:alpha val="0"/>
                </a:srgbClr>
              </a:gs>
              <a:gs pos="100000">
                <a:srgbClr val="222A35"/>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88" name="Google Shape;288;p23"/>
          <p:cNvSpPr/>
          <p:nvPr/>
        </p:nvSpPr>
        <p:spPr>
          <a:xfrm rot="5400000">
            <a:off x="2857499" y="859970"/>
            <a:ext cx="6858000" cy="5138057"/>
          </a:xfrm>
          <a:prstGeom prst="roundRect">
            <a:avLst>
              <a:gd fmla="val 0" name="adj"/>
            </a:avLst>
          </a:prstGeom>
          <a:gradFill>
            <a:gsLst>
              <a:gs pos="0">
                <a:srgbClr val="171616">
                  <a:alpha val="0"/>
                </a:srgbClr>
              </a:gs>
              <a:gs pos="100000">
                <a:srgbClr val="171616"/>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89" name="Google Shape;289;p23"/>
          <p:cNvSpPr txBox="1"/>
          <p:nvPr/>
        </p:nvSpPr>
        <p:spPr>
          <a:xfrm>
            <a:off x="774699" y="2025950"/>
            <a:ext cx="9115500" cy="585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IN" sz="3200">
                <a:solidFill>
                  <a:schemeClr val="lt1"/>
                </a:solidFill>
                <a:latin typeface="Inter"/>
                <a:ea typeface="Inter"/>
                <a:cs typeface="Inter"/>
                <a:sym typeface="Inter"/>
              </a:rPr>
              <a:t>Word Cloud for Genres (TV Shows).</a:t>
            </a:r>
            <a:endParaRPr/>
          </a:p>
        </p:txBody>
      </p:sp>
      <p:grpSp>
        <p:nvGrpSpPr>
          <p:cNvPr id="290" name="Google Shape;290;p23"/>
          <p:cNvGrpSpPr/>
          <p:nvPr/>
        </p:nvGrpSpPr>
        <p:grpSpPr>
          <a:xfrm>
            <a:off x="798513" y="2686829"/>
            <a:ext cx="1317452" cy="261610"/>
            <a:chOff x="841426" y="2624453"/>
            <a:chExt cx="1317452" cy="261610"/>
          </a:xfrm>
        </p:grpSpPr>
        <p:sp>
          <p:nvSpPr>
            <p:cNvPr id="291" name="Google Shape;291;p23"/>
            <p:cNvSpPr txBox="1"/>
            <p:nvPr/>
          </p:nvSpPr>
          <p:spPr>
            <a:xfrm>
              <a:off x="841426" y="2624453"/>
              <a:ext cx="556563" cy="2616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IN" sz="1100">
                  <a:solidFill>
                    <a:schemeClr val="lt1"/>
                  </a:solidFill>
                  <a:latin typeface="Inter"/>
                  <a:ea typeface="Inter"/>
                  <a:cs typeface="Inter"/>
                  <a:sym typeface="Inter"/>
                </a:rPr>
                <a:t>2020</a:t>
              </a:r>
              <a:endParaRPr b="1" sz="3200">
                <a:solidFill>
                  <a:schemeClr val="lt1"/>
                </a:solidFill>
                <a:latin typeface="Inter"/>
                <a:ea typeface="Inter"/>
                <a:cs typeface="Inter"/>
                <a:sym typeface="Inter"/>
              </a:endParaRPr>
            </a:p>
          </p:txBody>
        </p:sp>
        <p:sp>
          <p:nvSpPr>
            <p:cNvPr id="292" name="Google Shape;292;p23"/>
            <p:cNvSpPr txBox="1"/>
            <p:nvPr/>
          </p:nvSpPr>
          <p:spPr>
            <a:xfrm>
              <a:off x="1466060" y="2624453"/>
              <a:ext cx="692818" cy="2616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IN" sz="1100">
                  <a:solidFill>
                    <a:schemeClr val="lt1"/>
                  </a:solidFill>
                  <a:latin typeface="Inter"/>
                  <a:ea typeface="Inter"/>
                  <a:cs typeface="Inter"/>
                  <a:sym typeface="Inter"/>
                </a:rPr>
                <a:t>English</a:t>
              </a:r>
              <a:endParaRPr b="1" sz="3200">
                <a:solidFill>
                  <a:schemeClr val="lt1"/>
                </a:solidFill>
                <a:latin typeface="Inter"/>
                <a:ea typeface="Inter"/>
                <a:cs typeface="Inter"/>
                <a:sym typeface="Inter"/>
              </a:endParaRPr>
            </a:p>
          </p:txBody>
        </p:sp>
        <p:sp>
          <p:nvSpPr>
            <p:cNvPr id="293" name="Google Shape;293;p23"/>
            <p:cNvSpPr txBox="1"/>
            <p:nvPr/>
          </p:nvSpPr>
          <p:spPr>
            <a:xfrm>
              <a:off x="1309399" y="2624453"/>
              <a:ext cx="237566" cy="2616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IN" sz="1100">
                  <a:solidFill>
                    <a:schemeClr val="lt1"/>
                  </a:solidFill>
                  <a:latin typeface="Inter"/>
                  <a:ea typeface="Inter"/>
                  <a:cs typeface="Inter"/>
                  <a:sym typeface="Inter"/>
                </a:rPr>
                <a:t>|</a:t>
              </a:r>
              <a:endParaRPr b="1" sz="3200">
                <a:solidFill>
                  <a:schemeClr val="lt1"/>
                </a:solidFill>
                <a:latin typeface="Inter"/>
                <a:ea typeface="Inter"/>
                <a:cs typeface="Inter"/>
                <a:sym typeface="Inter"/>
              </a:endParaRPr>
            </a:p>
          </p:txBody>
        </p:sp>
      </p:grpSp>
      <p:sp>
        <p:nvSpPr>
          <p:cNvPr id="294" name="Google Shape;294;p23"/>
          <p:cNvSpPr txBox="1"/>
          <p:nvPr/>
        </p:nvSpPr>
        <p:spPr>
          <a:xfrm>
            <a:off x="798513" y="3024539"/>
            <a:ext cx="44418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20000"/>
              </a:lnSpc>
              <a:spcBef>
                <a:spcPts val="0"/>
              </a:spcBef>
              <a:spcAft>
                <a:spcPts val="0"/>
              </a:spcAft>
              <a:buNone/>
            </a:pPr>
            <a:r>
              <a:t/>
            </a:r>
            <a:endParaRPr b="1" sz="2000">
              <a:solidFill>
                <a:schemeClr val="lt1"/>
              </a:solidFill>
              <a:latin typeface="Inter Light"/>
              <a:ea typeface="Inter Light"/>
              <a:cs typeface="Inter Light"/>
              <a:sym typeface="Inter Light"/>
            </a:endParaRPr>
          </a:p>
        </p:txBody>
      </p:sp>
      <p:grpSp>
        <p:nvGrpSpPr>
          <p:cNvPr id="295" name="Google Shape;295;p23"/>
          <p:cNvGrpSpPr/>
          <p:nvPr/>
        </p:nvGrpSpPr>
        <p:grpSpPr>
          <a:xfrm>
            <a:off x="880066" y="1675138"/>
            <a:ext cx="1106554" cy="274716"/>
            <a:chOff x="899825" y="1675138"/>
            <a:chExt cx="1106554" cy="274716"/>
          </a:xfrm>
        </p:grpSpPr>
        <p:sp>
          <p:nvSpPr>
            <p:cNvPr id="296" name="Google Shape;296;p23"/>
            <p:cNvSpPr/>
            <p:nvPr/>
          </p:nvSpPr>
          <p:spPr>
            <a:xfrm>
              <a:off x="899825" y="1675138"/>
              <a:ext cx="503225" cy="274716"/>
            </a:xfrm>
            <a:prstGeom prst="roundRect">
              <a:avLst>
                <a:gd fmla="val 8060" name="adj"/>
              </a:avLst>
            </a:prstGeom>
            <a:solidFill>
              <a:srgbClr val="E5091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IN" sz="1100">
                  <a:solidFill>
                    <a:schemeClr val="lt1"/>
                  </a:solidFill>
                  <a:latin typeface="Inter Light"/>
                  <a:ea typeface="Inter Light"/>
                  <a:cs typeface="Inter Light"/>
                  <a:sym typeface="Inter Light"/>
                </a:rPr>
                <a:t>16+</a:t>
              </a:r>
              <a:endParaRPr/>
            </a:p>
          </p:txBody>
        </p:sp>
        <p:sp>
          <p:nvSpPr>
            <p:cNvPr id="297" name="Google Shape;297;p23"/>
            <p:cNvSpPr/>
            <p:nvPr/>
          </p:nvSpPr>
          <p:spPr>
            <a:xfrm>
              <a:off x="1503154" y="1675138"/>
              <a:ext cx="503225" cy="274716"/>
            </a:xfrm>
            <a:prstGeom prst="roundRect">
              <a:avLst>
                <a:gd fmla="val 8060" name="adj"/>
              </a:avLst>
            </a:prstGeom>
            <a:solidFill>
              <a:srgbClr val="E5091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IN" sz="1100">
                  <a:solidFill>
                    <a:schemeClr val="lt1"/>
                  </a:solidFill>
                  <a:latin typeface="Inter Light"/>
                  <a:ea typeface="Inter Light"/>
                  <a:cs typeface="Inter Light"/>
                  <a:sym typeface="Inter Light"/>
                </a:rPr>
                <a:t>CC</a:t>
              </a:r>
              <a:endParaRPr/>
            </a:p>
          </p:txBody>
        </p:sp>
      </p:grpSp>
      <p:pic>
        <p:nvPicPr>
          <p:cNvPr id="298" name="Google Shape;298;p23"/>
          <p:cNvPicPr preferRelativeResize="0"/>
          <p:nvPr/>
        </p:nvPicPr>
        <p:blipFill>
          <a:blip r:embed="rId4">
            <a:alphaModFix/>
          </a:blip>
          <a:stretch>
            <a:fillRect/>
          </a:stretch>
        </p:blipFill>
        <p:spPr>
          <a:xfrm>
            <a:off x="2717063" y="2899338"/>
            <a:ext cx="7038975" cy="35909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71616"/>
        </a:solidFill>
      </p:bgPr>
    </p:bg>
    <p:spTree>
      <p:nvGrpSpPr>
        <p:cNvPr id="302" name="Shape 302"/>
        <p:cNvGrpSpPr/>
        <p:nvPr/>
      </p:nvGrpSpPr>
      <p:grpSpPr>
        <a:xfrm>
          <a:off x="0" y="0"/>
          <a:ext cx="0" cy="0"/>
          <a:chOff x="0" y="0"/>
          <a:chExt cx="0" cy="0"/>
        </a:xfrm>
      </p:grpSpPr>
      <p:sp>
        <p:nvSpPr>
          <p:cNvPr id="303" name="Google Shape;303;p24"/>
          <p:cNvSpPr txBox="1"/>
          <p:nvPr/>
        </p:nvSpPr>
        <p:spPr>
          <a:xfrm>
            <a:off x="1105175" y="5156600"/>
            <a:ext cx="4212900" cy="400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IN" sz="2000">
                <a:solidFill>
                  <a:srgbClr val="E50914"/>
                </a:solidFill>
                <a:latin typeface="Inter"/>
                <a:ea typeface="Inter"/>
                <a:cs typeface="Inter"/>
                <a:sym typeface="Inter"/>
              </a:rPr>
              <a:t>Country which Rated the most</a:t>
            </a:r>
            <a:endParaRPr/>
          </a:p>
        </p:txBody>
      </p:sp>
      <p:sp>
        <p:nvSpPr>
          <p:cNvPr id="304" name="Google Shape;304;p24"/>
          <p:cNvSpPr txBox="1"/>
          <p:nvPr/>
        </p:nvSpPr>
        <p:spPr>
          <a:xfrm>
            <a:off x="1105173" y="5627784"/>
            <a:ext cx="10245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lt1"/>
                </a:solidFill>
                <a:latin typeface="Inter"/>
                <a:ea typeface="Inter"/>
                <a:cs typeface="Inter"/>
                <a:sym typeface="Inter"/>
              </a:rPr>
              <a:t>India</a:t>
            </a:r>
            <a:endParaRPr/>
          </a:p>
        </p:txBody>
      </p:sp>
      <p:sp>
        <p:nvSpPr>
          <p:cNvPr id="305" name="Google Shape;305;p24"/>
          <p:cNvSpPr txBox="1"/>
          <p:nvPr/>
        </p:nvSpPr>
        <p:spPr>
          <a:xfrm>
            <a:off x="6317474" y="5156602"/>
            <a:ext cx="1809900" cy="400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IN" sz="2000">
                <a:solidFill>
                  <a:srgbClr val="E50914"/>
                </a:solidFill>
                <a:latin typeface="Inter"/>
                <a:ea typeface="Inter"/>
                <a:cs typeface="Inter"/>
                <a:sym typeface="Inter"/>
              </a:rPr>
              <a:t>TOP GENRES</a:t>
            </a:r>
            <a:endParaRPr/>
          </a:p>
        </p:txBody>
      </p:sp>
      <p:sp>
        <p:nvSpPr>
          <p:cNvPr id="306" name="Google Shape;306;p24"/>
          <p:cNvSpPr txBox="1"/>
          <p:nvPr/>
        </p:nvSpPr>
        <p:spPr>
          <a:xfrm>
            <a:off x="6302084" y="5650329"/>
            <a:ext cx="34677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lt1"/>
                </a:solidFill>
                <a:latin typeface="Inter"/>
                <a:ea typeface="Inter"/>
                <a:cs typeface="Inter"/>
                <a:sym typeface="Inter"/>
              </a:rPr>
              <a:t>Drama, Action, Sci-Fi, Fantasy</a:t>
            </a:r>
            <a:endParaRPr/>
          </a:p>
        </p:txBody>
      </p:sp>
      <p:sp>
        <p:nvSpPr>
          <p:cNvPr id="307" name="Google Shape;307;p24"/>
          <p:cNvSpPr txBox="1"/>
          <p:nvPr/>
        </p:nvSpPr>
        <p:spPr>
          <a:xfrm>
            <a:off x="1114504" y="6040594"/>
            <a:ext cx="1731600" cy="307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a:p>
        </p:txBody>
      </p:sp>
      <p:sp>
        <p:nvSpPr>
          <p:cNvPr id="308" name="Google Shape;308;p24"/>
          <p:cNvSpPr txBox="1"/>
          <p:nvPr/>
        </p:nvSpPr>
        <p:spPr>
          <a:xfrm>
            <a:off x="6317474" y="6052526"/>
            <a:ext cx="1183200" cy="2616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100">
                <a:solidFill>
                  <a:schemeClr val="lt1"/>
                </a:solidFill>
                <a:latin typeface="Inter"/>
                <a:ea typeface="Inter"/>
                <a:cs typeface="Inter"/>
                <a:sym typeface="Inter"/>
              </a:rPr>
              <a:t>from 32 shows</a:t>
            </a:r>
            <a:endParaRPr/>
          </a:p>
        </p:txBody>
      </p:sp>
      <p:sp>
        <p:nvSpPr>
          <p:cNvPr id="309" name="Google Shape;309;p24"/>
          <p:cNvSpPr txBox="1"/>
          <p:nvPr/>
        </p:nvSpPr>
        <p:spPr>
          <a:xfrm>
            <a:off x="798521" y="433100"/>
            <a:ext cx="7563600" cy="585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IN" sz="3200">
                <a:solidFill>
                  <a:schemeClr val="lt1"/>
                </a:solidFill>
                <a:latin typeface="Inter"/>
                <a:ea typeface="Inter"/>
                <a:cs typeface="Inter"/>
                <a:sym typeface="Inter"/>
              </a:rPr>
              <a:t>Top Rated Movies using “Plotly”</a:t>
            </a:r>
            <a:endParaRPr/>
          </a:p>
        </p:txBody>
      </p:sp>
      <p:sp>
        <p:nvSpPr>
          <p:cNvPr id="310" name="Google Shape;310;p24"/>
          <p:cNvSpPr/>
          <p:nvPr/>
        </p:nvSpPr>
        <p:spPr>
          <a:xfrm>
            <a:off x="874713" y="5248495"/>
            <a:ext cx="207928" cy="203961"/>
          </a:xfrm>
          <a:custGeom>
            <a:rect b="b" l="l" r="r" t="t"/>
            <a:pathLst>
              <a:path extrusionOk="0" h="271044" w="276316">
                <a:moveTo>
                  <a:pt x="126590" y="58021"/>
                </a:moveTo>
                <a:lnTo>
                  <a:pt x="147886" y="58021"/>
                </a:lnTo>
                <a:lnTo>
                  <a:pt x="147886" y="125736"/>
                </a:lnTo>
                <a:lnTo>
                  <a:pt x="189295" y="173849"/>
                </a:lnTo>
                <a:lnTo>
                  <a:pt x="179238" y="189292"/>
                </a:lnTo>
                <a:lnTo>
                  <a:pt x="126590" y="137021"/>
                </a:lnTo>
                <a:close/>
                <a:moveTo>
                  <a:pt x="138458" y="26984"/>
                </a:moveTo>
                <a:cubicBezTo>
                  <a:pt x="79718" y="26984"/>
                  <a:pt x="31767" y="74357"/>
                  <a:pt x="31767" y="133123"/>
                </a:cubicBezTo>
                <a:cubicBezTo>
                  <a:pt x="31767" y="191290"/>
                  <a:pt x="79718" y="239262"/>
                  <a:pt x="138458" y="239262"/>
                </a:cubicBezTo>
                <a:cubicBezTo>
                  <a:pt x="196598" y="239262"/>
                  <a:pt x="244548" y="191290"/>
                  <a:pt x="244548" y="133123"/>
                </a:cubicBezTo>
                <a:cubicBezTo>
                  <a:pt x="244548" y="74357"/>
                  <a:pt x="196598" y="26984"/>
                  <a:pt x="138458" y="26984"/>
                </a:cubicBezTo>
                <a:close/>
                <a:moveTo>
                  <a:pt x="138458" y="0"/>
                </a:moveTo>
                <a:cubicBezTo>
                  <a:pt x="212781" y="0"/>
                  <a:pt x="276316" y="58766"/>
                  <a:pt x="276316" y="133123"/>
                </a:cubicBezTo>
                <a:cubicBezTo>
                  <a:pt x="276316" y="207480"/>
                  <a:pt x="212781" y="271044"/>
                  <a:pt x="138458" y="271044"/>
                </a:cubicBezTo>
                <a:cubicBezTo>
                  <a:pt x="63534" y="271044"/>
                  <a:pt x="0" y="207480"/>
                  <a:pt x="0" y="133123"/>
                </a:cubicBezTo>
                <a:cubicBezTo>
                  <a:pt x="0" y="58766"/>
                  <a:pt x="63534" y="0"/>
                  <a:pt x="138458" y="0"/>
                </a:cubicBezTo>
                <a:close/>
              </a:path>
            </a:pathLst>
          </a:custGeom>
          <a:solidFill>
            <a:srgbClr val="E5091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311" name="Google Shape;311;p24"/>
          <p:cNvSpPr/>
          <p:nvPr/>
        </p:nvSpPr>
        <p:spPr>
          <a:xfrm>
            <a:off x="6079356" y="5252419"/>
            <a:ext cx="197918" cy="197918"/>
          </a:xfrm>
          <a:custGeom>
            <a:rect b="b" l="l" r="r" t="t"/>
            <a:pathLst>
              <a:path extrusionOk="0" h="417" w="418">
                <a:moveTo>
                  <a:pt x="177" y="0"/>
                </a:moveTo>
                <a:lnTo>
                  <a:pt x="177" y="0"/>
                </a:lnTo>
                <a:cubicBezTo>
                  <a:pt x="80" y="9"/>
                  <a:pt x="9" y="88"/>
                  <a:pt x="0" y="176"/>
                </a:cubicBezTo>
                <a:cubicBezTo>
                  <a:pt x="177" y="176"/>
                  <a:pt x="177" y="176"/>
                  <a:pt x="177" y="176"/>
                </a:cubicBezTo>
                <a:lnTo>
                  <a:pt x="177" y="0"/>
                </a:lnTo>
                <a:close/>
                <a:moveTo>
                  <a:pt x="230" y="0"/>
                </a:moveTo>
                <a:lnTo>
                  <a:pt x="230" y="0"/>
                </a:lnTo>
                <a:cubicBezTo>
                  <a:pt x="230" y="203"/>
                  <a:pt x="230" y="203"/>
                  <a:pt x="230" y="203"/>
                </a:cubicBezTo>
                <a:cubicBezTo>
                  <a:pt x="230" y="221"/>
                  <a:pt x="222" y="229"/>
                  <a:pt x="204" y="229"/>
                </a:cubicBezTo>
                <a:cubicBezTo>
                  <a:pt x="0" y="229"/>
                  <a:pt x="0" y="229"/>
                  <a:pt x="0" y="229"/>
                </a:cubicBezTo>
                <a:cubicBezTo>
                  <a:pt x="9" y="336"/>
                  <a:pt x="98" y="416"/>
                  <a:pt x="204" y="416"/>
                </a:cubicBezTo>
                <a:cubicBezTo>
                  <a:pt x="319" y="416"/>
                  <a:pt x="417" y="319"/>
                  <a:pt x="417" y="203"/>
                </a:cubicBezTo>
                <a:cubicBezTo>
                  <a:pt x="417" y="97"/>
                  <a:pt x="337" y="9"/>
                  <a:pt x="230" y="0"/>
                </a:cubicBezTo>
                <a:close/>
              </a:path>
            </a:pathLst>
          </a:custGeom>
          <a:solidFill>
            <a:srgbClr val="E5091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pic>
        <p:nvPicPr>
          <p:cNvPr id="312" name="Google Shape;312;p24"/>
          <p:cNvPicPr preferRelativeResize="0"/>
          <p:nvPr/>
        </p:nvPicPr>
        <p:blipFill>
          <a:blip r:embed="rId3">
            <a:alphaModFix/>
          </a:blip>
          <a:stretch>
            <a:fillRect/>
          </a:stretch>
        </p:blipFill>
        <p:spPr>
          <a:xfrm>
            <a:off x="2757251" y="1267125"/>
            <a:ext cx="6528902" cy="373627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71616"/>
        </a:solidFill>
      </p:bgPr>
    </p:bg>
    <p:spTree>
      <p:nvGrpSpPr>
        <p:cNvPr id="316" name="Shape 316"/>
        <p:cNvGrpSpPr/>
        <p:nvPr/>
      </p:nvGrpSpPr>
      <p:grpSpPr>
        <a:xfrm>
          <a:off x="0" y="0"/>
          <a:ext cx="0" cy="0"/>
          <a:chOff x="0" y="0"/>
          <a:chExt cx="0" cy="0"/>
        </a:xfrm>
      </p:grpSpPr>
      <p:sp>
        <p:nvSpPr>
          <p:cNvPr id="317" name="Google Shape;317;p25"/>
          <p:cNvSpPr txBox="1"/>
          <p:nvPr/>
        </p:nvSpPr>
        <p:spPr>
          <a:xfrm>
            <a:off x="798576" y="433100"/>
            <a:ext cx="10518600" cy="585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IN" sz="3200">
                <a:solidFill>
                  <a:schemeClr val="lt1"/>
                </a:solidFill>
                <a:latin typeface="Inter"/>
                <a:ea typeface="Inter"/>
                <a:cs typeface="Inter"/>
                <a:sym typeface="Inter"/>
              </a:rPr>
              <a:t>RECOMMENDATION SYSTEM (Content Based)</a:t>
            </a:r>
            <a:endParaRPr/>
          </a:p>
        </p:txBody>
      </p:sp>
      <p:sp>
        <p:nvSpPr>
          <p:cNvPr id="318" name="Google Shape;318;p25"/>
          <p:cNvSpPr txBox="1"/>
          <p:nvPr/>
        </p:nvSpPr>
        <p:spPr>
          <a:xfrm>
            <a:off x="841426" y="1074158"/>
            <a:ext cx="10476000" cy="1134300"/>
          </a:xfrm>
          <a:prstGeom prst="rect">
            <a:avLst/>
          </a:prstGeom>
          <a:noFill/>
          <a:ln>
            <a:noFill/>
          </a:ln>
        </p:spPr>
        <p:txBody>
          <a:bodyPr anchorCtr="0" anchor="t" bIns="45700" lIns="91425" spcFirstLastPara="1" rIns="91425" wrap="square" tIns="45700">
            <a:spAutoFit/>
          </a:bodyPr>
          <a:lstStyle/>
          <a:p>
            <a:pPr indent="0" lvl="0" marL="0" marR="0" rtl="0" algn="l">
              <a:lnSpc>
                <a:spcPct val="130000"/>
              </a:lnSpc>
              <a:spcBef>
                <a:spcPts val="0"/>
              </a:spcBef>
              <a:spcAft>
                <a:spcPts val="0"/>
              </a:spcAft>
              <a:buNone/>
            </a:pPr>
            <a:r>
              <a:rPr lang="en-IN" sz="2200">
                <a:solidFill>
                  <a:schemeClr val="lt1"/>
                </a:solidFill>
                <a:latin typeface="Inter Light"/>
                <a:ea typeface="Inter Light"/>
                <a:cs typeface="Inter Light"/>
                <a:sym typeface="Inter Light"/>
              </a:rPr>
              <a:t>Term Frequency-Inverse Document Frequency</a:t>
            </a:r>
            <a:endParaRPr sz="2200">
              <a:solidFill>
                <a:schemeClr val="lt1"/>
              </a:solidFill>
              <a:latin typeface="Inter Light"/>
              <a:ea typeface="Inter Light"/>
              <a:cs typeface="Inter Light"/>
              <a:sym typeface="Inter Light"/>
            </a:endParaRPr>
          </a:p>
          <a:p>
            <a:pPr indent="0" lvl="0" marL="0" marR="0" rtl="0" algn="l">
              <a:lnSpc>
                <a:spcPct val="130000"/>
              </a:lnSpc>
              <a:spcBef>
                <a:spcPts val="0"/>
              </a:spcBef>
              <a:spcAft>
                <a:spcPts val="0"/>
              </a:spcAft>
              <a:buNone/>
            </a:pPr>
            <a:r>
              <a:rPr lang="en-IN" sz="1700">
                <a:solidFill>
                  <a:schemeClr val="lt1"/>
                </a:solidFill>
                <a:latin typeface="Inter Light"/>
                <a:ea typeface="Inter Light"/>
                <a:cs typeface="Inter Light"/>
                <a:sym typeface="Inter Light"/>
              </a:rPr>
              <a:t>Frequency of a word occurring in a document, down-weighted by the number of documents in which it occurs. </a:t>
            </a:r>
            <a:endParaRPr sz="1700">
              <a:solidFill>
                <a:schemeClr val="lt1"/>
              </a:solidFill>
              <a:latin typeface="Inter Light"/>
              <a:ea typeface="Inter Light"/>
              <a:cs typeface="Inter Light"/>
              <a:sym typeface="Inter Light"/>
            </a:endParaRPr>
          </a:p>
        </p:txBody>
      </p:sp>
      <p:pic>
        <p:nvPicPr>
          <p:cNvPr id="319" name="Google Shape;319;p25"/>
          <p:cNvPicPr preferRelativeResize="0"/>
          <p:nvPr/>
        </p:nvPicPr>
        <p:blipFill>
          <a:blip r:embed="rId3">
            <a:alphaModFix/>
          </a:blip>
          <a:stretch>
            <a:fillRect/>
          </a:stretch>
        </p:blipFill>
        <p:spPr>
          <a:xfrm>
            <a:off x="4746191" y="1993622"/>
            <a:ext cx="2623375" cy="3025025"/>
          </a:xfrm>
          <a:prstGeom prst="rect">
            <a:avLst/>
          </a:prstGeom>
          <a:noFill/>
          <a:ln>
            <a:noFill/>
          </a:ln>
        </p:spPr>
      </p:pic>
      <p:pic>
        <p:nvPicPr>
          <p:cNvPr id="320" name="Google Shape;320;p25"/>
          <p:cNvPicPr preferRelativeResize="0"/>
          <p:nvPr/>
        </p:nvPicPr>
        <p:blipFill>
          <a:blip r:embed="rId4">
            <a:alphaModFix/>
          </a:blip>
          <a:stretch>
            <a:fillRect/>
          </a:stretch>
        </p:blipFill>
        <p:spPr>
          <a:xfrm>
            <a:off x="2932813" y="5148975"/>
            <a:ext cx="6250133" cy="16250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71616"/>
        </a:solidFill>
      </p:bgPr>
    </p:bg>
    <p:spTree>
      <p:nvGrpSpPr>
        <p:cNvPr id="324" name="Shape 324"/>
        <p:cNvGrpSpPr/>
        <p:nvPr/>
      </p:nvGrpSpPr>
      <p:grpSpPr>
        <a:xfrm>
          <a:off x="0" y="0"/>
          <a:ext cx="0" cy="0"/>
          <a:chOff x="0" y="0"/>
          <a:chExt cx="0" cy="0"/>
        </a:xfrm>
      </p:grpSpPr>
      <p:sp>
        <p:nvSpPr>
          <p:cNvPr id="325" name="Google Shape;325;p26"/>
          <p:cNvSpPr txBox="1"/>
          <p:nvPr/>
        </p:nvSpPr>
        <p:spPr>
          <a:xfrm>
            <a:off x="798576" y="433100"/>
            <a:ext cx="10518600" cy="585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IN" sz="3200">
                <a:solidFill>
                  <a:schemeClr val="lt1"/>
                </a:solidFill>
                <a:latin typeface="Inter"/>
                <a:ea typeface="Inter"/>
                <a:cs typeface="Inter"/>
                <a:sym typeface="Inter"/>
              </a:rPr>
              <a:t>LOGIC USED</a:t>
            </a:r>
            <a:endParaRPr/>
          </a:p>
        </p:txBody>
      </p:sp>
      <p:sp>
        <p:nvSpPr>
          <p:cNvPr id="326" name="Google Shape;326;p26"/>
          <p:cNvSpPr txBox="1"/>
          <p:nvPr/>
        </p:nvSpPr>
        <p:spPr>
          <a:xfrm>
            <a:off x="722325" y="1802600"/>
            <a:ext cx="10518600" cy="446400"/>
          </a:xfrm>
          <a:prstGeom prst="rect">
            <a:avLst/>
          </a:prstGeom>
          <a:noFill/>
          <a:ln>
            <a:noFill/>
          </a:ln>
        </p:spPr>
        <p:txBody>
          <a:bodyPr anchorCtr="0" anchor="t" bIns="91425" lIns="91425" spcFirstLastPara="1" rIns="91425" wrap="square" tIns="91425">
            <a:spAutoFit/>
          </a:bodyPr>
          <a:lstStyle/>
          <a:p>
            <a:pPr indent="0" lvl="0" marL="0" rtl="0" algn="l">
              <a:lnSpc>
                <a:spcPct val="120000"/>
              </a:lnSpc>
              <a:spcBef>
                <a:spcPts val="0"/>
              </a:spcBef>
              <a:spcAft>
                <a:spcPts val="400"/>
              </a:spcAft>
              <a:buNone/>
            </a:pPr>
            <a:r>
              <a:rPr lang="en-IN" sz="1700">
                <a:solidFill>
                  <a:srgbClr val="222222"/>
                </a:solidFill>
                <a:highlight>
                  <a:srgbClr val="FFFFFF"/>
                </a:highlight>
              </a:rPr>
              <a:t>What are the concepts used in Content Based Recommenders?</a:t>
            </a:r>
            <a:endParaRPr sz="1700">
              <a:solidFill>
                <a:srgbClr val="222222"/>
              </a:solidFill>
              <a:highlight>
                <a:srgbClr val="FFFFFF"/>
              </a:highlight>
            </a:endParaRPr>
          </a:p>
        </p:txBody>
      </p:sp>
      <p:pic>
        <p:nvPicPr>
          <p:cNvPr descr="Term Frequency-Inverse Document Frequency" id="327" name="Google Shape;327;p26"/>
          <p:cNvPicPr preferRelativeResize="0"/>
          <p:nvPr/>
        </p:nvPicPr>
        <p:blipFill>
          <a:blip r:embed="rId3">
            <a:alphaModFix/>
          </a:blip>
          <a:stretch>
            <a:fillRect/>
          </a:stretch>
        </p:blipFill>
        <p:spPr>
          <a:xfrm>
            <a:off x="838200" y="4633225"/>
            <a:ext cx="5105400" cy="876300"/>
          </a:xfrm>
          <a:prstGeom prst="rect">
            <a:avLst/>
          </a:prstGeom>
          <a:noFill/>
          <a:ln>
            <a:noFill/>
          </a:ln>
        </p:spPr>
      </p:pic>
      <p:sp>
        <p:nvSpPr>
          <p:cNvPr id="328" name="Google Shape;328;p26"/>
          <p:cNvSpPr txBox="1"/>
          <p:nvPr/>
        </p:nvSpPr>
        <p:spPr>
          <a:xfrm>
            <a:off x="722325" y="2249000"/>
            <a:ext cx="10956000" cy="2205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IN" sz="1500">
                <a:solidFill>
                  <a:srgbClr val="3A3B41"/>
                </a:solidFill>
                <a:highlight>
                  <a:srgbClr val="FFFFFF"/>
                </a:highlight>
                <a:latin typeface="Lora"/>
                <a:ea typeface="Lora"/>
                <a:cs typeface="Lora"/>
                <a:sym typeface="Lora"/>
              </a:rPr>
              <a:t>Term Frequency-Inverse Document Frequency (TF-IDF)</a:t>
            </a:r>
            <a:endParaRPr b="1" sz="1500">
              <a:solidFill>
                <a:srgbClr val="3A3B41"/>
              </a:solidFill>
              <a:highlight>
                <a:srgbClr val="FFFFFF"/>
              </a:highlight>
              <a:latin typeface="Lora"/>
              <a:ea typeface="Lora"/>
              <a:cs typeface="Lora"/>
              <a:sym typeface="Lora"/>
            </a:endParaRPr>
          </a:p>
          <a:p>
            <a:pPr indent="0" lvl="0" marL="0" rtl="0" algn="l">
              <a:lnSpc>
                <a:spcPct val="115000"/>
              </a:lnSpc>
              <a:spcBef>
                <a:spcPts val="1800"/>
              </a:spcBef>
              <a:spcAft>
                <a:spcPts val="0"/>
              </a:spcAft>
              <a:buNone/>
            </a:pPr>
            <a:r>
              <a:rPr lang="en-IN" sz="1500">
                <a:solidFill>
                  <a:srgbClr val="3A3B41"/>
                </a:solidFill>
                <a:highlight>
                  <a:srgbClr val="FFFFFF"/>
                </a:highlight>
                <a:latin typeface="Lora"/>
                <a:ea typeface="Lora"/>
                <a:cs typeface="Lora"/>
                <a:sym typeface="Lora"/>
              </a:rPr>
              <a:t>TF-IDF is used in information retrieval for feature extraction purposes and it is a sub-area of natural language processing (NLP).</a:t>
            </a:r>
            <a:endParaRPr sz="1500">
              <a:solidFill>
                <a:srgbClr val="3A3B41"/>
              </a:solidFill>
              <a:highlight>
                <a:srgbClr val="FFFFFF"/>
              </a:highlight>
              <a:latin typeface="Lora"/>
              <a:ea typeface="Lora"/>
              <a:cs typeface="Lora"/>
              <a:sym typeface="Lora"/>
            </a:endParaRPr>
          </a:p>
          <a:p>
            <a:pPr indent="0" lvl="0" marL="0" rtl="0" algn="l">
              <a:lnSpc>
                <a:spcPct val="115000"/>
              </a:lnSpc>
              <a:spcBef>
                <a:spcPts val="1800"/>
              </a:spcBef>
              <a:spcAft>
                <a:spcPts val="1800"/>
              </a:spcAft>
              <a:buNone/>
            </a:pPr>
            <a:r>
              <a:rPr b="1" lang="en-IN" sz="1500">
                <a:solidFill>
                  <a:srgbClr val="3A3B41"/>
                </a:solidFill>
                <a:highlight>
                  <a:srgbClr val="FFFFFF"/>
                </a:highlight>
                <a:latin typeface="Lora"/>
                <a:ea typeface="Lora"/>
                <a:cs typeface="Lora"/>
                <a:sym typeface="Lora"/>
              </a:rPr>
              <a:t>Term Frequency: </a:t>
            </a:r>
            <a:r>
              <a:rPr lang="en-IN" sz="1500">
                <a:solidFill>
                  <a:srgbClr val="3A3B41"/>
                </a:solidFill>
                <a:highlight>
                  <a:srgbClr val="FFFFFF"/>
                </a:highlight>
                <a:latin typeface="Lora"/>
                <a:ea typeface="Lora"/>
                <a:cs typeface="Lora"/>
                <a:sym typeface="Lora"/>
              </a:rPr>
              <a:t>Frequency of the word in the current document to the total number of words in the document. It signifies the occurrence of the word in a document and gives higher weight when the frequency is more, so it is divided by document length to normalize.</a:t>
            </a:r>
            <a:endParaRPr sz="1500">
              <a:solidFill>
                <a:srgbClr val="3A3B41"/>
              </a:solidFill>
              <a:highlight>
                <a:srgbClr val="FFFFFF"/>
              </a:highlight>
              <a:latin typeface="Lora"/>
              <a:ea typeface="Lora"/>
              <a:cs typeface="Lora"/>
              <a:sym typeface="Lora"/>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32" name="Shape 332"/>
        <p:cNvGrpSpPr/>
        <p:nvPr/>
      </p:nvGrpSpPr>
      <p:grpSpPr>
        <a:xfrm>
          <a:off x="0" y="0"/>
          <a:ext cx="0" cy="0"/>
          <a:chOff x="0" y="0"/>
          <a:chExt cx="0" cy="0"/>
        </a:xfrm>
      </p:grpSpPr>
      <p:sp>
        <p:nvSpPr>
          <p:cNvPr id="333" name="Google Shape;333;p27"/>
          <p:cNvSpPr txBox="1"/>
          <p:nvPr/>
        </p:nvSpPr>
        <p:spPr>
          <a:xfrm>
            <a:off x="1119100" y="975125"/>
            <a:ext cx="10045800" cy="10482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b="1" lang="en-IN" sz="1700">
                <a:solidFill>
                  <a:srgbClr val="3A3B41"/>
                </a:solidFill>
                <a:highlight>
                  <a:srgbClr val="FFFFFF"/>
                </a:highlight>
                <a:latin typeface="Lora"/>
                <a:ea typeface="Lora"/>
                <a:cs typeface="Lora"/>
                <a:sym typeface="Lora"/>
              </a:rPr>
              <a:t>Inverse Document Frequency: </a:t>
            </a:r>
            <a:r>
              <a:rPr lang="en-IN" sz="1700">
                <a:solidFill>
                  <a:srgbClr val="3A3B41"/>
                </a:solidFill>
                <a:highlight>
                  <a:srgbClr val="FFFFFF"/>
                </a:highlight>
                <a:latin typeface="Lora"/>
                <a:ea typeface="Lora"/>
                <a:cs typeface="Lora"/>
                <a:sym typeface="Lora"/>
              </a:rPr>
              <a:t>Total number of documents to the frequency occurrence of documents containing the word. It signifies the rarity of the word — the less the word occurs in the document, the IDF increases. It helps in giving a higher score to rare terms in the documents.</a:t>
            </a:r>
            <a:endParaRPr sz="1600"/>
          </a:p>
        </p:txBody>
      </p:sp>
      <p:pic>
        <p:nvPicPr>
          <p:cNvPr id="334" name="Google Shape;334;p27"/>
          <p:cNvPicPr preferRelativeResize="0"/>
          <p:nvPr/>
        </p:nvPicPr>
        <p:blipFill>
          <a:blip r:embed="rId3">
            <a:alphaModFix/>
          </a:blip>
          <a:stretch>
            <a:fillRect/>
          </a:stretch>
        </p:blipFill>
        <p:spPr>
          <a:xfrm>
            <a:off x="2705700" y="2081950"/>
            <a:ext cx="6804426" cy="45298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38" name="Shape 338"/>
        <p:cNvGrpSpPr/>
        <p:nvPr/>
      </p:nvGrpSpPr>
      <p:grpSpPr>
        <a:xfrm>
          <a:off x="0" y="0"/>
          <a:ext cx="0" cy="0"/>
          <a:chOff x="0" y="0"/>
          <a:chExt cx="0" cy="0"/>
        </a:xfrm>
      </p:grpSpPr>
      <p:pic>
        <p:nvPicPr>
          <p:cNvPr id="339" name="Google Shape;339;p28"/>
          <p:cNvPicPr preferRelativeResize="0"/>
          <p:nvPr/>
        </p:nvPicPr>
        <p:blipFill rotWithShape="1">
          <a:blip r:embed="rId3">
            <a:alphaModFix/>
          </a:blip>
          <a:srcRect b="-9962" l="0" r="0" t="0"/>
          <a:stretch/>
        </p:blipFill>
        <p:spPr>
          <a:xfrm>
            <a:off x="308075" y="152400"/>
            <a:ext cx="11492499" cy="3838575"/>
          </a:xfrm>
          <a:prstGeom prst="rect">
            <a:avLst/>
          </a:prstGeom>
          <a:noFill/>
          <a:ln>
            <a:noFill/>
          </a:ln>
        </p:spPr>
      </p:pic>
      <p:pic>
        <p:nvPicPr>
          <p:cNvPr id="340" name="Google Shape;340;p28"/>
          <p:cNvPicPr preferRelativeResize="0"/>
          <p:nvPr/>
        </p:nvPicPr>
        <p:blipFill>
          <a:blip r:embed="rId4">
            <a:alphaModFix/>
          </a:blip>
          <a:stretch>
            <a:fillRect/>
          </a:stretch>
        </p:blipFill>
        <p:spPr>
          <a:xfrm>
            <a:off x="308075" y="4143375"/>
            <a:ext cx="11492499" cy="19968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71616"/>
        </a:solidFill>
      </p:bgPr>
    </p:bg>
    <p:spTree>
      <p:nvGrpSpPr>
        <p:cNvPr id="344" name="Shape 344"/>
        <p:cNvGrpSpPr/>
        <p:nvPr/>
      </p:nvGrpSpPr>
      <p:grpSpPr>
        <a:xfrm>
          <a:off x="0" y="0"/>
          <a:ext cx="0" cy="0"/>
          <a:chOff x="0" y="0"/>
          <a:chExt cx="0" cy="0"/>
        </a:xfrm>
      </p:grpSpPr>
      <p:sp>
        <p:nvSpPr>
          <p:cNvPr id="345" name="Google Shape;345;p29"/>
          <p:cNvSpPr txBox="1"/>
          <p:nvPr/>
        </p:nvSpPr>
        <p:spPr>
          <a:xfrm>
            <a:off x="798576" y="433100"/>
            <a:ext cx="10518600" cy="585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IN" sz="3200">
                <a:solidFill>
                  <a:schemeClr val="lt1"/>
                </a:solidFill>
                <a:latin typeface="Inter"/>
                <a:ea typeface="Inter"/>
                <a:cs typeface="Inter"/>
                <a:sym typeface="Inter"/>
              </a:rPr>
              <a:t>FUNCTION 1</a:t>
            </a:r>
            <a:endParaRPr/>
          </a:p>
        </p:txBody>
      </p:sp>
      <p:sp>
        <p:nvSpPr>
          <p:cNvPr id="346" name="Google Shape;346;p29"/>
          <p:cNvSpPr txBox="1"/>
          <p:nvPr/>
        </p:nvSpPr>
        <p:spPr>
          <a:xfrm>
            <a:off x="841426" y="1074158"/>
            <a:ext cx="10476000" cy="354000"/>
          </a:xfrm>
          <a:prstGeom prst="rect">
            <a:avLst/>
          </a:prstGeom>
          <a:noFill/>
          <a:ln>
            <a:noFill/>
          </a:ln>
        </p:spPr>
        <p:txBody>
          <a:bodyPr anchorCtr="0" anchor="t" bIns="45700" lIns="91425" spcFirstLastPara="1" rIns="91425" wrap="square" tIns="45700">
            <a:spAutoFit/>
          </a:bodyPr>
          <a:lstStyle/>
          <a:p>
            <a:pPr indent="0" lvl="0" marL="0" marR="0" rtl="0" algn="l">
              <a:lnSpc>
                <a:spcPct val="130000"/>
              </a:lnSpc>
              <a:spcBef>
                <a:spcPts val="0"/>
              </a:spcBef>
              <a:spcAft>
                <a:spcPts val="0"/>
              </a:spcAft>
              <a:buNone/>
            </a:pPr>
            <a:r>
              <a:rPr lang="en-IN" sz="1700">
                <a:solidFill>
                  <a:schemeClr val="lt1"/>
                </a:solidFill>
                <a:latin typeface="Inter Light"/>
                <a:ea typeface="Inter Light"/>
                <a:cs typeface="Inter Light"/>
                <a:sym typeface="Inter Light"/>
              </a:rPr>
              <a:t>Recommendations based solely on “Plot”.</a:t>
            </a:r>
            <a:endParaRPr sz="1700">
              <a:solidFill>
                <a:schemeClr val="lt1"/>
              </a:solidFill>
              <a:latin typeface="Inter Light"/>
              <a:ea typeface="Inter Light"/>
              <a:cs typeface="Inter Light"/>
              <a:sym typeface="Inter Light"/>
            </a:endParaRPr>
          </a:p>
        </p:txBody>
      </p:sp>
      <p:pic>
        <p:nvPicPr>
          <p:cNvPr id="347" name="Google Shape;347;p29"/>
          <p:cNvPicPr preferRelativeResize="0"/>
          <p:nvPr/>
        </p:nvPicPr>
        <p:blipFill>
          <a:blip r:embed="rId3">
            <a:alphaModFix/>
          </a:blip>
          <a:stretch>
            <a:fillRect/>
          </a:stretch>
        </p:blipFill>
        <p:spPr>
          <a:xfrm>
            <a:off x="962250" y="1605225"/>
            <a:ext cx="10191249" cy="50107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71616"/>
        </a:solidFill>
      </p:bgPr>
    </p:bg>
    <p:spTree>
      <p:nvGrpSpPr>
        <p:cNvPr id="351" name="Shape 351"/>
        <p:cNvGrpSpPr/>
        <p:nvPr/>
      </p:nvGrpSpPr>
      <p:grpSpPr>
        <a:xfrm>
          <a:off x="0" y="0"/>
          <a:ext cx="0" cy="0"/>
          <a:chOff x="0" y="0"/>
          <a:chExt cx="0" cy="0"/>
        </a:xfrm>
      </p:grpSpPr>
      <p:sp>
        <p:nvSpPr>
          <p:cNvPr id="352" name="Google Shape;352;p30"/>
          <p:cNvSpPr txBox="1"/>
          <p:nvPr/>
        </p:nvSpPr>
        <p:spPr>
          <a:xfrm>
            <a:off x="798576" y="256775"/>
            <a:ext cx="10518600" cy="585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IN" sz="3200">
                <a:solidFill>
                  <a:schemeClr val="lt1"/>
                </a:solidFill>
                <a:latin typeface="Inter"/>
                <a:ea typeface="Inter"/>
                <a:cs typeface="Inter"/>
                <a:sym typeface="Inter"/>
              </a:rPr>
              <a:t>Results from Function 1</a:t>
            </a:r>
            <a:endParaRPr/>
          </a:p>
        </p:txBody>
      </p:sp>
      <p:sp>
        <p:nvSpPr>
          <p:cNvPr id="353" name="Google Shape;353;p30"/>
          <p:cNvSpPr txBox="1"/>
          <p:nvPr/>
        </p:nvSpPr>
        <p:spPr>
          <a:xfrm>
            <a:off x="836525" y="6095526"/>
            <a:ext cx="10442700" cy="694200"/>
          </a:xfrm>
          <a:prstGeom prst="rect">
            <a:avLst/>
          </a:prstGeom>
          <a:noFill/>
          <a:ln>
            <a:noFill/>
          </a:ln>
        </p:spPr>
        <p:txBody>
          <a:bodyPr anchorCtr="0" anchor="t" bIns="45700" lIns="91425" spcFirstLastPara="1" rIns="91425" wrap="square" tIns="45700">
            <a:spAutoFit/>
          </a:bodyPr>
          <a:lstStyle/>
          <a:p>
            <a:pPr indent="0" lvl="0" marL="0" marR="0" rtl="0" algn="l">
              <a:lnSpc>
                <a:spcPct val="130000"/>
              </a:lnSpc>
              <a:spcBef>
                <a:spcPts val="0"/>
              </a:spcBef>
              <a:spcAft>
                <a:spcPts val="0"/>
              </a:spcAft>
              <a:buNone/>
            </a:pPr>
            <a:r>
              <a:rPr lang="en-IN" sz="1700">
                <a:solidFill>
                  <a:schemeClr val="lt1"/>
                </a:solidFill>
                <a:latin typeface="Inter Light"/>
                <a:ea typeface="Inter Light"/>
                <a:cs typeface="Inter Light"/>
                <a:sym typeface="Inter Light"/>
              </a:rPr>
              <a:t>From the results, the model performs well, however is not very accurate.Hence, more metrics are added to the model to enhance the overall performance and accuracy.</a:t>
            </a:r>
            <a:endParaRPr sz="1700">
              <a:solidFill>
                <a:schemeClr val="lt1"/>
              </a:solidFill>
              <a:latin typeface="Inter Light"/>
              <a:ea typeface="Inter Light"/>
              <a:cs typeface="Inter Light"/>
              <a:sym typeface="Inter Light"/>
            </a:endParaRPr>
          </a:p>
        </p:txBody>
      </p:sp>
      <p:pic>
        <p:nvPicPr>
          <p:cNvPr id="354" name="Google Shape;354;p30"/>
          <p:cNvPicPr preferRelativeResize="0"/>
          <p:nvPr/>
        </p:nvPicPr>
        <p:blipFill>
          <a:blip r:embed="rId3">
            <a:alphaModFix/>
          </a:blip>
          <a:stretch>
            <a:fillRect/>
          </a:stretch>
        </p:blipFill>
        <p:spPr>
          <a:xfrm>
            <a:off x="3154763" y="841783"/>
            <a:ext cx="5806219" cy="5125042"/>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58" name="Shape 358"/>
        <p:cNvGrpSpPr/>
        <p:nvPr/>
      </p:nvGrpSpPr>
      <p:grpSpPr>
        <a:xfrm>
          <a:off x="0" y="0"/>
          <a:ext cx="0" cy="0"/>
          <a:chOff x="0" y="0"/>
          <a:chExt cx="0" cy="0"/>
        </a:xfrm>
      </p:grpSpPr>
      <p:pic>
        <p:nvPicPr>
          <p:cNvPr id="359" name="Google Shape;359;p31"/>
          <p:cNvPicPr preferRelativeResize="0"/>
          <p:nvPr/>
        </p:nvPicPr>
        <p:blipFill>
          <a:blip r:embed="rId3">
            <a:alphaModFix/>
          </a:blip>
          <a:stretch>
            <a:fillRect/>
          </a:stretch>
        </p:blipFill>
        <p:spPr>
          <a:xfrm>
            <a:off x="996250" y="239400"/>
            <a:ext cx="9799727" cy="3055650"/>
          </a:xfrm>
          <a:prstGeom prst="rect">
            <a:avLst/>
          </a:prstGeom>
          <a:noFill/>
          <a:ln>
            <a:noFill/>
          </a:ln>
        </p:spPr>
      </p:pic>
      <p:pic>
        <p:nvPicPr>
          <p:cNvPr id="360" name="Google Shape;360;p31"/>
          <p:cNvPicPr preferRelativeResize="0"/>
          <p:nvPr/>
        </p:nvPicPr>
        <p:blipFill>
          <a:blip r:embed="rId4">
            <a:alphaModFix/>
          </a:blip>
          <a:stretch>
            <a:fillRect/>
          </a:stretch>
        </p:blipFill>
        <p:spPr>
          <a:xfrm>
            <a:off x="996250" y="3295050"/>
            <a:ext cx="9799724" cy="341055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64" name="Shape 364"/>
        <p:cNvGrpSpPr/>
        <p:nvPr/>
      </p:nvGrpSpPr>
      <p:grpSpPr>
        <a:xfrm>
          <a:off x="0" y="0"/>
          <a:ext cx="0" cy="0"/>
          <a:chOff x="0" y="0"/>
          <a:chExt cx="0" cy="0"/>
        </a:xfrm>
      </p:grpSpPr>
      <p:pic>
        <p:nvPicPr>
          <p:cNvPr id="365" name="Google Shape;365;p32"/>
          <p:cNvPicPr preferRelativeResize="0"/>
          <p:nvPr/>
        </p:nvPicPr>
        <p:blipFill>
          <a:blip r:embed="rId3">
            <a:alphaModFix/>
          </a:blip>
          <a:stretch>
            <a:fillRect/>
          </a:stretch>
        </p:blipFill>
        <p:spPr>
          <a:xfrm>
            <a:off x="487250" y="1465075"/>
            <a:ext cx="10658475" cy="42005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71616"/>
        </a:solidFill>
      </p:bgPr>
    </p:bg>
    <p:spTree>
      <p:nvGrpSpPr>
        <p:cNvPr id="95" name="Shape 95"/>
        <p:cNvGrpSpPr/>
        <p:nvPr/>
      </p:nvGrpSpPr>
      <p:grpSpPr>
        <a:xfrm>
          <a:off x="0" y="0"/>
          <a:ext cx="0" cy="0"/>
          <a:chOff x="0" y="0"/>
          <a:chExt cx="0" cy="0"/>
        </a:xfrm>
      </p:grpSpPr>
      <p:sp>
        <p:nvSpPr>
          <p:cNvPr id="96" name="Google Shape;96;p15"/>
          <p:cNvSpPr txBox="1"/>
          <p:nvPr/>
        </p:nvSpPr>
        <p:spPr>
          <a:xfrm>
            <a:off x="805425" y="492275"/>
            <a:ext cx="10790400" cy="6465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IN" sz="3600">
                <a:solidFill>
                  <a:schemeClr val="lt1"/>
                </a:solidFill>
                <a:latin typeface="Inter"/>
                <a:ea typeface="Inter"/>
                <a:cs typeface="Inter"/>
                <a:sym typeface="Inter"/>
              </a:rPr>
              <a:t>NETFLIX MOVIE RECOMMENDATION SYSTEM</a:t>
            </a:r>
            <a:endParaRPr b="1" sz="3600">
              <a:solidFill>
                <a:schemeClr val="lt1"/>
              </a:solidFill>
              <a:latin typeface="Inter"/>
              <a:ea typeface="Inter"/>
              <a:cs typeface="Inter"/>
              <a:sym typeface="Inter"/>
            </a:endParaRPr>
          </a:p>
        </p:txBody>
      </p:sp>
      <p:sp>
        <p:nvSpPr>
          <p:cNvPr id="97" name="Google Shape;97;p15"/>
          <p:cNvSpPr txBox="1"/>
          <p:nvPr/>
        </p:nvSpPr>
        <p:spPr>
          <a:xfrm>
            <a:off x="-2332950" y="2963900"/>
            <a:ext cx="41808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30000"/>
              </a:lnSpc>
              <a:spcBef>
                <a:spcPts val="0"/>
              </a:spcBef>
              <a:spcAft>
                <a:spcPts val="0"/>
              </a:spcAft>
              <a:buNone/>
            </a:pPr>
            <a:r>
              <a:t/>
            </a:r>
            <a:endParaRPr b="1" sz="2000">
              <a:solidFill>
                <a:schemeClr val="lt1"/>
              </a:solidFill>
              <a:latin typeface="Inter Light"/>
              <a:ea typeface="Inter Light"/>
              <a:cs typeface="Inter Light"/>
              <a:sym typeface="Inter Light"/>
            </a:endParaRPr>
          </a:p>
        </p:txBody>
      </p:sp>
      <p:pic>
        <p:nvPicPr>
          <p:cNvPr descr="A group of people walking&#10;&#10;Description automatically generated with medium confidence" id="98" name="Google Shape;98;p15"/>
          <p:cNvPicPr preferRelativeResize="0"/>
          <p:nvPr>
            <p:ph idx="2" type="pic"/>
          </p:nvPr>
        </p:nvPicPr>
        <p:blipFill rotWithShape="1">
          <a:blip r:embed="rId3">
            <a:alphaModFix/>
          </a:blip>
          <a:srcRect b="0" l="730" r="730" t="0"/>
          <a:stretch/>
        </p:blipFill>
        <p:spPr>
          <a:xfrm>
            <a:off x="4813971" y="1138773"/>
            <a:ext cx="2285908" cy="1305728"/>
          </a:xfrm>
          <a:prstGeom prst="rect">
            <a:avLst/>
          </a:prstGeom>
          <a:noFill/>
          <a:ln>
            <a:noFill/>
          </a:ln>
          <a:effectLst>
            <a:outerShdw blurRad="101600" rotWithShape="0" algn="t" dir="5400000" dist="38100">
              <a:srgbClr val="000000">
                <a:alpha val="64705"/>
              </a:srgbClr>
            </a:outerShdw>
          </a:effectLst>
        </p:spPr>
      </p:pic>
      <p:pic>
        <p:nvPicPr>
          <p:cNvPr descr="A picture containing logo&#10;&#10;Description automatically generated" id="99" name="Google Shape;99;p15"/>
          <p:cNvPicPr preferRelativeResize="0"/>
          <p:nvPr>
            <p:ph idx="3" type="pic"/>
          </p:nvPr>
        </p:nvPicPr>
        <p:blipFill rotWithShape="1">
          <a:blip r:embed="rId4">
            <a:alphaModFix/>
          </a:blip>
          <a:srcRect b="2367" l="0" r="0" t="2367"/>
          <a:stretch/>
        </p:blipFill>
        <p:spPr>
          <a:xfrm>
            <a:off x="7519117" y="1138773"/>
            <a:ext cx="2285908" cy="1305728"/>
          </a:xfrm>
          <a:prstGeom prst="rect">
            <a:avLst/>
          </a:prstGeom>
          <a:noFill/>
          <a:ln>
            <a:noFill/>
          </a:ln>
          <a:effectLst>
            <a:outerShdw blurRad="101600" rotWithShape="0" algn="t" dir="5400000" dist="38100">
              <a:srgbClr val="000000">
                <a:alpha val="64705"/>
              </a:srgbClr>
            </a:outerShdw>
          </a:effectLst>
        </p:spPr>
      </p:pic>
      <p:pic>
        <p:nvPicPr>
          <p:cNvPr descr="Text&#10;&#10;Description automatically generated with low confidence" id="100" name="Google Shape;100;p15"/>
          <p:cNvPicPr preferRelativeResize="0"/>
          <p:nvPr>
            <p:ph idx="4" type="pic"/>
          </p:nvPr>
        </p:nvPicPr>
        <p:blipFill rotWithShape="1">
          <a:blip r:embed="rId5">
            <a:alphaModFix/>
          </a:blip>
          <a:srcRect b="0" l="6028" r="6029" t="0"/>
          <a:stretch/>
        </p:blipFill>
        <p:spPr>
          <a:xfrm>
            <a:off x="2108825" y="2881686"/>
            <a:ext cx="2285907" cy="1305728"/>
          </a:xfrm>
          <a:prstGeom prst="rect">
            <a:avLst/>
          </a:prstGeom>
          <a:noFill/>
          <a:ln>
            <a:noFill/>
          </a:ln>
          <a:effectLst>
            <a:outerShdw blurRad="190500" sx="101000" rotWithShape="0" algn="t" dir="5400000" dist="88900" sy="101000">
              <a:srgbClr val="000000">
                <a:alpha val="80000"/>
              </a:srgbClr>
            </a:outerShdw>
          </a:effectLst>
        </p:spPr>
      </p:pic>
      <p:pic>
        <p:nvPicPr>
          <p:cNvPr descr="Text&#10;&#10;Description automatically generated" id="101" name="Google Shape;101;p15"/>
          <p:cNvPicPr preferRelativeResize="0"/>
          <p:nvPr>
            <p:ph idx="5" type="pic"/>
          </p:nvPr>
        </p:nvPicPr>
        <p:blipFill rotWithShape="1">
          <a:blip r:embed="rId6">
            <a:alphaModFix/>
          </a:blip>
          <a:srcRect b="0" l="730" r="730" t="0"/>
          <a:stretch/>
        </p:blipFill>
        <p:spPr>
          <a:xfrm>
            <a:off x="4813971" y="2881686"/>
            <a:ext cx="2285909" cy="1305728"/>
          </a:xfrm>
          <a:prstGeom prst="rect">
            <a:avLst/>
          </a:prstGeom>
          <a:noFill/>
          <a:ln>
            <a:noFill/>
          </a:ln>
          <a:effectLst>
            <a:outerShdw blurRad="101600" rotWithShape="0" algn="t" dir="5400000" dist="38100">
              <a:srgbClr val="000000">
                <a:alpha val="64705"/>
              </a:srgbClr>
            </a:outerShdw>
          </a:effectLst>
        </p:spPr>
      </p:pic>
      <p:pic>
        <p:nvPicPr>
          <p:cNvPr descr="A group of people in a field&#10;&#10;Description automatically generated with low confidence" id="102" name="Google Shape;102;p15"/>
          <p:cNvPicPr preferRelativeResize="0"/>
          <p:nvPr>
            <p:ph idx="6" type="pic"/>
          </p:nvPr>
        </p:nvPicPr>
        <p:blipFill rotWithShape="1">
          <a:blip r:embed="rId7">
            <a:alphaModFix/>
          </a:blip>
          <a:srcRect b="0" l="3818" r="3817" t="0"/>
          <a:stretch/>
        </p:blipFill>
        <p:spPr>
          <a:xfrm>
            <a:off x="7519117" y="2881686"/>
            <a:ext cx="2285908" cy="1305728"/>
          </a:xfrm>
          <a:prstGeom prst="rect">
            <a:avLst/>
          </a:prstGeom>
          <a:noFill/>
          <a:ln>
            <a:noFill/>
          </a:ln>
          <a:effectLst>
            <a:outerShdw blurRad="101600" rotWithShape="0" algn="t" dir="5400000" dist="38100">
              <a:srgbClr val="000000">
                <a:alpha val="64705"/>
              </a:srgbClr>
            </a:outerShdw>
          </a:effectLst>
        </p:spPr>
      </p:pic>
      <p:pic>
        <p:nvPicPr>
          <p:cNvPr descr="Graphical user interface, website&#10;&#10;Description automatically generated" id="103" name="Google Shape;103;p15"/>
          <p:cNvPicPr preferRelativeResize="0"/>
          <p:nvPr>
            <p:ph idx="7" type="pic"/>
          </p:nvPr>
        </p:nvPicPr>
        <p:blipFill rotWithShape="1">
          <a:blip r:embed="rId8">
            <a:alphaModFix/>
          </a:blip>
          <a:srcRect b="0" l="730" r="730" t="0"/>
          <a:stretch/>
        </p:blipFill>
        <p:spPr>
          <a:xfrm>
            <a:off x="2108825" y="4624599"/>
            <a:ext cx="2285908" cy="1305728"/>
          </a:xfrm>
          <a:prstGeom prst="rect">
            <a:avLst/>
          </a:prstGeom>
          <a:noFill/>
          <a:ln>
            <a:noFill/>
          </a:ln>
          <a:effectLst>
            <a:outerShdw blurRad="101600" rotWithShape="0" algn="t" dir="5400000" dist="38100">
              <a:srgbClr val="000000">
                <a:alpha val="64705"/>
              </a:srgbClr>
            </a:outerShdw>
          </a:effectLst>
        </p:spPr>
      </p:pic>
      <p:pic>
        <p:nvPicPr>
          <p:cNvPr descr="A picture containing text, water, outdoor&#10;&#10;Description automatically generated" id="104" name="Google Shape;104;p15"/>
          <p:cNvPicPr preferRelativeResize="0"/>
          <p:nvPr>
            <p:ph idx="8" type="pic"/>
          </p:nvPr>
        </p:nvPicPr>
        <p:blipFill rotWithShape="1">
          <a:blip r:embed="rId9">
            <a:alphaModFix/>
          </a:blip>
          <a:srcRect b="2249" l="0" r="0" t="2250"/>
          <a:stretch/>
        </p:blipFill>
        <p:spPr>
          <a:xfrm>
            <a:off x="4813971" y="4624599"/>
            <a:ext cx="2285908" cy="1305728"/>
          </a:xfrm>
          <a:prstGeom prst="rect">
            <a:avLst/>
          </a:prstGeom>
          <a:noFill/>
          <a:ln>
            <a:noFill/>
          </a:ln>
          <a:effectLst>
            <a:outerShdw blurRad="101600" rotWithShape="0" algn="t" dir="5400000" dist="38100">
              <a:srgbClr val="000000">
                <a:alpha val="64705"/>
              </a:srgbClr>
            </a:outerShdw>
          </a:effectLst>
        </p:spPr>
      </p:pic>
      <p:pic>
        <p:nvPicPr>
          <p:cNvPr descr="A person wearing sunglasses and a suit&#10;&#10;Description automatically generated with medium confidence" id="105" name="Google Shape;105;p15"/>
          <p:cNvPicPr preferRelativeResize="0"/>
          <p:nvPr>
            <p:ph idx="9" type="pic"/>
          </p:nvPr>
        </p:nvPicPr>
        <p:blipFill rotWithShape="1">
          <a:blip r:embed="rId10">
            <a:alphaModFix/>
          </a:blip>
          <a:srcRect b="7095" l="0" r="0" t="7095"/>
          <a:stretch/>
        </p:blipFill>
        <p:spPr>
          <a:xfrm>
            <a:off x="7519117" y="4624599"/>
            <a:ext cx="2285908" cy="1305728"/>
          </a:xfrm>
          <a:prstGeom prst="rect">
            <a:avLst/>
          </a:prstGeom>
          <a:noFill/>
          <a:ln>
            <a:noFill/>
          </a:ln>
          <a:effectLst>
            <a:outerShdw blurRad="101600" rotWithShape="0" algn="t" dir="5400000" dist="38100">
              <a:srgbClr val="000000">
                <a:alpha val="64705"/>
              </a:srgbClr>
            </a:outerShdw>
          </a:effectLst>
        </p:spPr>
      </p:pic>
      <p:pic>
        <p:nvPicPr>
          <p:cNvPr descr="A group of people on a stage&#10;&#10;Description automatically generated" id="106" name="Google Shape;106;p15"/>
          <p:cNvPicPr preferRelativeResize="0"/>
          <p:nvPr>
            <p:ph idx="13" type="pic"/>
          </p:nvPr>
        </p:nvPicPr>
        <p:blipFill rotWithShape="1">
          <a:blip r:embed="rId11">
            <a:alphaModFix/>
          </a:blip>
          <a:srcRect b="3534" l="0" r="0" t="3535"/>
          <a:stretch/>
        </p:blipFill>
        <p:spPr>
          <a:xfrm>
            <a:off x="2108825" y="1138773"/>
            <a:ext cx="2285908" cy="1305729"/>
          </a:xfrm>
          <a:prstGeom prst="rect">
            <a:avLst/>
          </a:prstGeom>
          <a:noFill/>
          <a:ln>
            <a:noFill/>
          </a:ln>
          <a:effectLst>
            <a:outerShdw blurRad="101600" rotWithShape="0" algn="t" dir="5400000" dist="38100">
              <a:srgbClr val="000000">
                <a:alpha val="64705"/>
              </a:srgbClr>
            </a:outerShdw>
          </a:effectLst>
        </p:spPr>
      </p:pic>
      <p:sp>
        <p:nvSpPr>
          <p:cNvPr id="107" name="Google Shape;107;p15"/>
          <p:cNvSpPr txBox="1"/>
          <p:nvPr/>
        </p:nvSpPr>
        <p:spPr>
          <a:xfrm>
            <a:off x="805425" y="6140550"/>
            <a:ext cx="10790400" cy="9543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SzPts val="1100"/>
              <a:buNone/>
            </a:pPr>
            <a:r>
              <a:rPr b="1" lang="en-IN">
                <a:solidFill>
                  <a:srgbClr val="980000"/>
                </a:solidFill>
                <a:latin typeface="Inter"/>
                <a:ea typeface="Inter"/>
                <a:cs typeface="Inter"/>
                <a:sym typeface="Inter"/>
              </a:rPr>
              <a:t>GROUP 7</a:t>
            </a:r>
            <a:endParaRPr b="1">
              <a:solidFill>
                <a:srgbClr val="980000"/>
              </a:solidFill>
              <a:latin typeface="Inter"/>
              <a:ea typeface="Inter"/>
              <a:cs typeface="Inter"/>
              <a:sym typeface="Inter"/>
            </a:endParaRPr>
          </a:p>
          <a:p>
            <a:pPr indent="457200" lvl="0" marL="1371600" marR="0" rtl="0" algn="l">
              <a:spcBef>
                <a:spcPts val="0"/>
              </a:spcBef>
              <a:spcAft>
                <a:spcPts val="0"/>
              </a:spcAft>
              <a:buClr>
                <a:schemeClr val="dk1"/>
              </a:buClr>
              <a:buSzPts val="1100"/>
              <a:buFont typeface="Arial"/>
              <a:buNone/>
            </a:pPr>
            <a:r>
              <a:rPr b="1" lang="en-IN">
                <a:solidFill>
                  <a:srgbClr val="980000"/>
                </a:solidFill>
                <a:latin typeface="Inter"/>
                <a:ea typeface="Inter"/>
                <a:cs typeface="Inter"/>
                <a:sym typeface="Inter"/>
              </a:rPr>
              <a:t>SONAL CHATURVEDI | DEBJEET DAM | AVINASH KUMAR MISHRA| ANTARA SAHA</a:t>
            </a:r>
            <a:endParaRPr b="1">
              <a:solidFill>
                <a:srgbClr val="980000"/>
              </a:solidFill>
              <a:latin typeface="Inter"/>
              <a:ea typeface="Inter"/>
              <a:cs typeface="Inter"/>
              <a:sym typeface="Inter"/>
            </a:endParaRPr>
          </a:p>
          <a:p>
            <a:pPr indent="0" lvl="0" marL="0" marR="0" rtl="0" algn="ctr">
              <a:spcBef>
                <a:spcPts val="0"/>
              </a:spcBef>
              <a:spcAft>
                <a:spcPts val="0"/>
              </a:spcAft>
              <a:buClr>
                <a:schemeClr val="dk1"/>
              </a:buClr>
              <a:buSzPts val="1100"/>
              <a:buFont typeface="Arial"/>
              <a:buNone/>
            </a:pPr>
            <a:r>
              <a:t/>
            </a:r>
            <a:endParaRPr b="1">
              <a:solidFill>
                <a:srgbClr val="980000"/>
              </a:solidFill>
              <a:latin typeface="Inter"/>
              <a:ea typeface="Inter"/>
              <a:cs typeface="Inter"/>
              <a:sym typeface="Inter"/>
            </a:endParaRPr>
          </a:p>
          <a:p>
            <a:pPr indent="0" lvl="0" marL="0" marR="0" rtl="0" algn="ctr">
              <a:spcBef>
                <a:spcPts val="0"/>
              </a:spcBef>
              <a:spcAft>
                <a:spcPts val="0"/>
              </a:spcAft>
              <a:buNone/>
            </a:pPr>
            <a:r>
              <a:t/>
            </a:r>
            <a:endParaRPr b="1">
              <a:solidFill>
                <a:srgbClr val="980000"/>
              </a:solidFill>
              <a:latin typeface="Inter"/>
              <a:ea typeface="Inter"/>
              <a:cs typeface="Inter"/>
              <a:sym typeface="Inte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71616"/>
        </a:solidFill>
      </p:bgPr>
    </p:bg>
    <p:spTree>
      <p:nvGrpSpPr>
        <p:cNvPr id="369" name="Shape 369"/>
        <p:cNvGrpSpPr/>
        <p:nvPr/>
      </p:nvGrpSpPr>
      <p:grpSpPr>
        <a:xfrm>
          <a:off x="0" y="0"/>
          <a:ext cx="0" cy="0"/>
          <a:chOff x="0" y="0"/>
          <a:chExt cx="0" cy="0"/>
        </a:xfrm>
      </p:grpSpPr>
      <p:sp>
        <p:nvSpPr>
          <p:cNvPr id="370" name="Google Shape;370;p33"/>
          <p:cNvSpPr txBox="1"/>
          <p:nvPr/>
        </p:nvSpPr>
        <p:spPr>
          <a:xfrm>
            <a:off x="798576" y="256775"/>
            <a:ext cx="10518600" cy="5850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b="1" lang="en-IN" sz="3200">
                <a:solidFill>
                  <a:schemeClr val="lt1"/>
                </a:solidFill>
                <a:latin typeface="Inter"/>
                <a:ea typeface="Inter"/>
                <a:cs typeface="Inter"/>
                <a:sym typeface="Inter"/>
              </a:rPr>
              <a:t>FUNCTION 2</a:t>
            </a:r>
            <a:endParaRPr b="1" sz="3200">
              <a:solidFill>
                <a:schemeClr val="lt1"/>
              </a:solidFill>
              <a:latin typeface="Inter"/>
              <a:ea typeface="Inter"/>
              <a:cs typeface="Inter"/>
              <a:sym typeface="Inter"/>
            </a:endParaRPr>
          </a:p>
        </p:txBody>
      </p:sp>
      <p:sp>
        <p:nvSpPr>
          <p:cNvPr id="371" name="Google Shape;371;p33"/>
          <p:cNvSpPr txBox="1"/>
          <p:nvPr/>
        </p:nvSpPr>
        <p:spPr>
          <a:xfrm>
            <a:off x="836525" y="841776"/>
            <a:ext cx="10442700" cy="354000"/>
          </a:xfrm>
          <a:prstGeom prst="rect">
            <a:avLst/>
          </a:prstGeom>
          <a:noFill/>
          <a:ln>
            <a:noFill/>
          </a:ln>
        </p:spPr>
        <p:txBody>
          <a:bodyPr anchorCtr="0" anchor="t" bIns="45700" lIns="91425" spcFirstLastPara="1" rIns="91425" wrap="square" tIns="45700">
            <a:spAutoFit/>
          </a:bodyPr>
          <a:lstStyle/>
          <a:p>
            <a:pPr indent="0" lvl="0" marL="0" marR="0" rtl="0" algn="l">
              <a:lnSpc>
                <a:spcPct val="130000"/>
              </a:lnSpc>
              <a:spcBef>
                <a:spcPts val="0"/>
              </a:spcBef>
              <a:spcAft>
                <a:spcPts val="0"/>
              </a:spcAft>
              <a:buSzPts val="1100"/>
              <a:buNone/>
            </a:pPr>
            <a:r>
              <a:rPr lang="en-IN" sz="1700">
                <a:solidFill>
                  <a:schemeClr val="lt1"/>
                </a:solidFill>
                <a:latin typeface="Inter Light"/>
                <a:ea typeface="Inter Light"/>
                <a:cs typeface="Inter Light"/>
                <a:sym typeface="Inter Light"/>
              </a:rPr>
              <a:t>Content based filtering on the following factors : Title, Cast, Director, Listed in, Plot</a:t>
            </a:r>
            <a:endParaRPr sz="1700">
              <a:solidFill>
                <a:schemeClr val="lt1"/>
              </a:solidFill>
              <a:latin typeface="Inter Light"/>
              <a:ea typeface="Inter Light"/>
              <a:cs typeface="Inter Light"/>
              <a:sym typeface="Inter Light"/>
            </a:endParaRPr>
          </a:p>
        </p:txBody>
      </p:sp>
      <p:pic>
        <p:nvPicPr>
          <p:cNvPr id="372" name="Google Shape;372;p33"/>
          <p:cNvPicPr preferRelativeResize="0"/>
          <p:nvPr/>
        </p:nvPicPr>
        <p:blipFill>
          <a:blip r:embed="rId3">
            <a:alphaModFix/>
          </a:blip>
          <a:stretch>
            <a:fillRect/>
          </a:stretch>
        </p:blipFill>
        <p:spPr>
          <a:xfrm>
            <a:off x="874724" y="1333000"/>
            <a:ext cx="9598801" cy="49106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71616"/>
        </a:solidFill>
      </p:bgPr>
    </p:bg>
    <p:spTree>
      <p:nvGrpSpPr>
        <p:cNvPr id="376" name="Shape 376"/>
        <p:cNvGrpSpPr/>
        <p:nvPr/>
      </p:nvGrpSpPr>
      <p:grpSpPr>
        <a:xfrm>
          <a:off x="0" y="0"/>
          <a:ext cx="0" cy="0"/>
          <a:chOff x="0" y="0"/>
          <a:chExt cx="0" cy="0"/>
        </a:xfrm>
      </p:grpSpPr>
      <p:sp>
        <p:nvSpPr>
          <p:cNvPr id="377" name="Google Shape;377;p34"/>
          <p:cNvSpPr txBox="1"/>
          <p:nvPr/>
        </p:nvSpPr>
        <p:spPr>
          <a:xfrm>
            <a:off x="798576" y="256775"/>
            <a:ext cx="10518600" cy="585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IN" sz="3200">
                <a:solidFill>
                  <a:schemeClr val="lt1"/>
                </a:solidFill>
                <a:latin typeface="Inter"/>
                <a:ea typeface="Inter"/>
                <a:cs typeface="Inter"/>
                <a:sym typeface="Inter"/>
              </a:rPr>
              <a:t>Results from Function 2</a:t>
            </a:r>
            <a:endParaRPr/>
          </a:p>
        </p:txBody>
      </p:sp>
      <p:sp>
        <p:nvSpPr>
          <p:cNvPr id="378" name="Google Shape;378;p34"/>
          <p:cNvSpPr txBox="1"/>
          <p:nvPr/>
        </p:nvSpPr>
        <p:spPr>
          <a:xfrm>
            <a:off x="836525" y="5669126"/>
            <a:ext cx="10442700" cy="694200"/>
          </a:xfrm>
          <a:prstGeom prst="rect">
            <a:avLst/>
          </a:prstGeom>
          <a:noFill/>
          <a:ln>
            <a:noFill/>
          </a:ln>
        </p:spPr>
        <p:txBody>
          <a:bodyPr anchorCtr="0" anchor="t" bIns="45700" lIns="91425" spcFirstLastPara="1" rIns="91425" wrap="square" tIns="45700">
            <a:spAutoFit/>
          </a:bodyPr>
          <a:lstStyle/>
          <a:p>
            <a:pPr indent="0" lvl="0" marL="0" marR="0" rtl="0" algn="l">
              <a:lnSpc>
                <a:spcPct val="130000"/>
              </a:lnSpc>
              <a:spcBef>
                <a:spcPts val="0"/>
              </a:spcBef>
              <a:spcAft>
                <a:spcPts val="0"/>
              </a:spcAft>
              <a:buNone/>
            </a:pPr>
            <a:r>
              <a:rPr lang="en-IN" sz="1700">
                <a:solidFill>
                  <a:schemeClr val="lt1"/>
                </a:solidFill>
                <a:latin typeface="Inter Light"/>
                <a:ea typeface="Inter Light"/>
                <a:cs typeface="Inter Light"/>
                <a:sym typeface="Inter Light"/>
              </a:rPr>
              <a:t>The current model looks good! The system recommends similar movies by filtering with similar genres, actors, directors.</a:t>
            </a:r>
            <a:endParaRPr sz="1700">
              <a:solidFill>
                <a:schemeClr val="lt1"/>
              </a:solidFill>
              <a:latin typeface="Inter Light"/>
              <a:ea typeface="Inter Light"/>
              <a:cs typeface="Inter Light"/>
              <a:sym typeface="Inter Light"/>
            </a:endParaRPr>
          </a:p>
        </p:txBody>
      </p:sp>
      <p:pic>
        <p:nvPicPr>
          <p:cNvPr id="379" name="Google Shape;379;p34"/>
          <p:cNvPicPr preferRelativeResize="0"/>
          <p:nvPr/>
        </p:nvPicPr>
        <p:blipFill>
          <a:blip r:embed="rId3">
            <a:alphaModFix/>
          </a:blip>
          <a:stretch>
            <a:fillRect/>
          </a:stretch>
        </p:blipFill>
        <p:spPr>
          <a:xfrm>
            <a:off x="102425" y="1776525"/>
            <a:ext cx="5343250" cy="3304950"/>
          </a:xfrm>
          <a:prstGeom prst="rect">
            <a:avLst/>
          </a:prstGeom>
          <a:noFill/>
          <a:ln>
            <a:noFill/>
          </a:ln>
        </p:spPr>
      </p:pic>
      <p:pic>
        <p:nvPicPr>
          <p:cNvPr id="380" name="Google Shape;380;p34"/>
          <p:cNvPicPr preferRelativeResize="0"/>
          <p:nvPr/>
        </p:nvPicPr>
        <p:blipFill>
          <a:blip r:embed="rId4">
            <a:alphaModFix/>
          </a:blip>
          <a:stretch>
            <a:fillRect/>
          </a:stretch>
        </p:blipFill>
        <p:spPr>
          <a:xfrm>
            <a:off x="5621775" y="1831113"/>
            <a:ext cx="6391549" cy="3195774"/>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71616"/>
        </a:solidFill>
      </p:bgPr>
    </p:bg>
    <p:spTree>
      <p:nvGrpSpPr>
        <p:cNvPr id="384" name="Shape 384"/>
        <p:cNvGrpSpPr/>
        <p:nvPr/>
      </p:nvGrpSpPr>
      <p:grpSpPr>
        <a:xfrm>
          <a:off x="0" y="0"/>
          <a:ext cx="0" cy="0"/>
          <a:chOff x="0" y="0"/>
          <a:chExt cx="0" cy="0"/>
        </a:xfrm>
      </p:grpSpPr>
      <p:sp>
        <p:nvSpPr>
          <p:cNvPr id="385" name="Google Shape;385;p35"/>
          <p:cNvSpPr txBox="1"/>
          <p:nvPr/>
        </p:nvSpPr>
        <p:spPr>
          <a:xfrm>
            <a:off x="2980025" y="160650"/>
            <a:ext cx="6001200" cy="12006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IN" sz="3600">
                <a:solidFill>
                  <a:schemeClr val="lt1"/>
                </a:solidFill>
                <a:latin typeface="Inter"/>
                <a:ea typeface="Inter"/>
                <a:cs typeface="Inter"/>
                <a:sym typeface="Inter"/>
              </a:rPr>
              <a:t>LIMITATIONS AND FUTURE SCOPE</a:t>
            </a:r>
            <a:endParaRPr b="1" sz="3600">
              <a:solidFill>
                <a:schemeClr val="lt1"/>
              </a:solidFill>
              <a:latin typeface="Inter"/>
              <a:ea typeface="Inter"/>
              <a:cs typeface="Inter"/>
              <a:sym typeface="Inter"/>
            </a:endParaRPr>
          </a:p>
        </p:txBody>
      </p:sp>
      <p:pic>
        <p:nvPicPr>
          <p:cNvPr id="386" name="Google Shape;386;p35"/>
          <p:cNvPicPr preferRelativeResize="0"/>
          <p:nvPr/>
        </p:nvPicPr>
        <p:blipFill>
          <a:blip r:embed="rId3">
            <a:alphaModFix/>
          </a:blip>
          <a:stretch>
            <a:fillRect/>
          </a:stretch>
        </p:blipFill>
        <p:spPr>
          <a:xfrm>
            <a:off x="1598875" y="1460183"/>
            <a:ext cx="8763510" cy="4925093"/>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71616"/>
        </a:solidFill>
      </p:bgPr>
    </p:bg>
    <p:spTree>
      <p:nvGrpSpPr>
        <p:cNvPr id="390" name="Shape 390"/>
        <p:cNvGrpSpPr/>
        <p:nvPr/>
      </p:nvGrpSpPr>
      <p:grpSpPr>
        <a:xfrm>
          <a:off x="0" y="0"/>
          <a:ext cx="0" cy="0"/>
          <a:chOff x="0" y="0"/>
          <a:chExt cx="0" cy="0"/>
        </a:xfrm>
      </p:grpSpPr>
      <p:sp>
        <p:nvSpPr>
          <p:cNvPr id="391" name="Google Shape;391;p36"/>
          <p:cNvSpPr txBox="1"/>
          <p:nvPr/>
        </p:nvSpPr>
        <p:spPr>
          <a:xfrm>
            <a:off x="2980025" y="160650"/>
            <a:ext cx="6001200" cy="6465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IN" sz="3600">
                <a:solidFill>
                  <a:schemeClr val="lt1"/>
                </a:solidFill>
                <a:latin typeface="Inter"/>
                <a:ea typeface="Inter"/>
                <a:cs typeface="Inter"/>
                <a:sym typeface="Inter"/>
              </a:rPr>
              <a:t>LIMITATIONS </a:t>
            </a:r>
            <a:endParaRPr b="1" sz="3600">
              <a:solidFill>
                <a:schemeClr val="lt1"/>
              </a:solidFill>
              <a:latin typeface="Inter"/>
              <a:ea typeface="Inter"/>
              <a:cs typeface="Inter"/>
              <a:sym typeface="Inter"/>
            </a:endParaRPr>
          </a:p>
        </p:txBody>
      </p:sp>
      <p:sp>
        <p:nvSpPr>
          <p:cNvPr id="392" name="Google Shape;392;p36"/>
          <p:cNvSpPr txBox="1"/>
          <p:nvPr>
            <p:ph idx="1" type="body"/>
          </p:nvPr>
        </p:nvSpPr>
        <p:spPr>
          <a:xfrm>
            <a:off x="838200" y="1825625"/>
            <a:ext cx="10515600" cy="43512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Clr>
                <a:schemeClr val="dk1"/>
              </a:buClr>
              <a:buSzPts val="1100"/>
              <a:buFont typeface="Arial"/>
              <a:buNone/>
            </a:pPr>
            <a:r>
              <a:rPr lang="en-IN">
                <a:solidFill>
                  <a:schemeClr val="lt1"/>
                </a:solidFill>
              </a:rPr>
              <a:t>Limitations of Content Based Recommender Systems</a:t>
            </a:r>
            <a:endParaRPr>
              <a:solidFill>
                <a:schemeClr val="lt1"/>
              </a:solidFill>
            </a:endParaRPr>
          </a:p>
          <a:p>
            <a:pPr indent="0" lvl="0" marL="0" rtl="0" algn="l">
              <a:spcBef>
                <a:spcPts val="1000"/>
              </a:spcBef>
              <a:spcAft>
                <a:spcPts val="0"/>
              </a:spcAft>
              <a:buClr>
                <a:schemeClr val="dk1"/>
              </a:buClr>
              <a:buSzPts val="1100"/>
              <a:buFont typeface="Arial"/>
              <a:buNone/>
            </a:pPr>
            <a:r>
              <a:rPr lang="en-IN">
                <a:solidFill>
                  <a:schemeClr val="lt1"/>
                </a:solidFill>
              </a:rPr>
              <a:t>Content based recommenders have their own limitations. They are not good at capturing inter-dependencies or complex behaviors. For example: I might have watched “Dunkirk” half way through, and didn’t like it, but this data will also be filled to the recommendation system and will might show me similar movies. This type of information cannot be captured by these recommenders.</a:t>
            </a:r>
            <a:endParaRPr>
              <a:solidFill>
                <a:schemeClr val="lt1"/>
              </a:solidFill>
            </a:endParaRPr>
          </a:p>
          <a:p>
            <a:pPr indent="0" lvl="0" marL="0" rtl="0" algn="l">
              <a:spcBef>
                <a:spcPts val="1000"/>
              </a:spcBef>
              <a:spcAft>
                <a:spcPts val="0"/>
              </a:spcAft>
              <a:buClr>
                <a:schemeClr val="dk1"/>
              </a:buClr>
              <a:buSzPts val="1100"/>
              <a:buFont typeface="Arial"/>
              <a:buNone/>
            </a:pPr>
            <a:r>
              <a:t/>
            </a:r>
            <a:endParaRPr>
              <a:solidFill>
                <a:schemeClr val="lt1"/>
              </a:solidFill>
            </a:endParaRPr>
          </a:p>
          <a:p>
            <a:pPr indent="0" lvl="0" marL="0" rtl="0" algn="l">
              <a:spcBef>
                <a:spcPts val="1000"/>
              </a:spcBef>
              <a:spcAft>
                <a:spcPts val="0"/>
              </a:spcAft>
              <a:buNone/>
            </a:pPr>
            <a:r>
              <a:t/>
            </a:r>
            <a:endParaRPr>
              <a:solidFill>
                <a:schemeClr val="lt1"/>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71616"/>
        </a:solidFill>
      </p:bgPr>
    </p:bg>
    <p:spTree>
      <p:nvGrpSpPr>
        <p:cNvPr id="396" name="Shape 396"/>
        <p:cNvGrpSpPr/>
        <p:nvPr/>
      </p:nvGrpSpPr>
      <p:grpSpPr>
        <a:xfrm>
          <a:off x="0" y="0"/>
          <a:ext cx="0" cy="0"/>
          <a:chOff x="0" y="0"/>
          <a:chExt cx="0" cy="0"/>
        </a:xfrm>
      </p:grpSpPr>
      <p:sp>
        <p:nvSpPr>
          <p:cNvPr id="397" name="Google Shape;397;p37"/>
          <p:cNvSpPr txBox="1"/>
          <p:nvPr/>
        </p:nvSpPr>
        <p:spPr>
          <a:xfrm>
            <a:off x="2980025" y="160650"/>
            <a:ext cx="6001200" cy="6465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IN" sz="3600">
                <a:solidFill>
                  <a:schemeClr val="lt1"/>
                </a:solidFill>
                <a:latin typeface="Inter"/>
                <a:ea typeface="Inter"/>
                <a:cs typeface="Inter"/>
                <a:sym typeface="Inter"/>
              </a:rPr>
              <a:t>FUTURE SCOPE</a:t>
            </a:r>
            <a:endParaRPr b="1" sz="3600">
              <a:solidFill>
                <a:schemeClr val="lt1"/>
              </a:solidFill>
              <a:latin typeface="Inter"/>
              <a:ea typeface="Inter"/>
              <a:cs typeface="Inter"/>
              <a:sym typeface="Inter"/>
            </a:endParaRPr>
          </a:p>
        </p:txBody>
      </p:sp>
      <p:sp>
        <p:nvSpPr>
          <p:cNvPr id="398" name="Google Shape;398;p37"/>
          <p:cNvSpPr txBox="1"/>
          <p:nvPr>
            <p:ph idx="1" type="body"/>
          </p:nvPr>
        </p:nvSpPr>
        <p:spPr>
          <a:xfrm>
            <a:off x="838200" y="1825625"/>
            <a:ext cx="10515600" cy="43512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solidFill>
                <a:schemeClr val="lt1"/>
              </a:solidFill>
            </a:endParaRPr>
          </a:p>
          <a:p>
            <a:pPr indent="0" lvl="0" marL="0" rtl="0" algn="l">
              <a:spcBef>
                <a:spcPts val="1000"/>
              </a:spcBef>
              <a:spcAft>
                <a:spcPts val="0"/>
              </a:spcAft>
              <a:buNone/>
            </a:pPr>
            <a:r>
              <a:rPr lang="en-IN">
                <a:solidFill>
                  <a:schemeClr val="lt1"/>
                </a:solidFill>
              </a:rPr>
              <a:t>Netflix is an application that keeps growing bigger and faster with its popularity, shows, and content. </a:t>
            </a:r>
            <a:endParaRPr>
              <a:solidFill>
                <a:schemeClr val="lt1"/>
              </a:solidFill>
            </a:endParaRPr>
          </a:p>
          <a:p>
            <a:pPr indent="0" lvl="0" marL="0" rtl="0" algn="l">
              <a:spcBef>
                <a:spcPts val="1000"/>
              </a:spcBef>
              <a:spcAft>
                <a:spcPts val="0"/>
              </a:spcAft>
              <a:buNone/>
            </a:pPr>
            <a:r>
              <a:rPr lang="en-IN">
                <a:solidFill>
                  <a:schemeClr val="lt1"/>
                </a:solidFill>
              </a:rPr>
              <a:t>Thus giving us additional scope for </a:t>
            </a:r>
            <a:r>
              <a:rPr b="1" lang="en-IN">
                <a:solidFill>
                  <a:schemeClr val="lt1"/>
                </a:solidFill>
              </a:rPr>
              <a:t>creating recommendation system using different approaches</a:t>
            </a:r>
            <a:r>
              <a:rPr b="1" lang="en-IN">
                <a:solidFill>
                  <a:schemeClr val="lt1"/>
                </a:solidFill>
              </a:rPr>
              <a:t> </a:t>
            </a:r>
            <a:r>
              <a:rPr lang="en-IN">
                <a:solidFill>
                  <a:schemeClr val="lt1"/>
                </a:solidFill>
              </a:rPr>
              <a:t>which</a:t>
            </a:r>
            <a:r>
              <a:rPr lang="en-IN">
                <a:solidFill>
                  <a:schemeClr val="lt1"/>
                </a:solidFill>
              </a:rPr>
              <a:t> focuses on collecting and analyzing data on user behavior, activities, and preferences, to predict what a person will like, based on their similarity to other users. </a:t>
            </a:r>
            <a:endParaRPr>
              <a:solidFill>
                <a:schemeClr val="lt1"/>
              </a:solidFill>
            </a:endParaRPr>
          </a:p>
          <a:p>
            <a:pPr indent="0" lvl="0" marL="0" rtl="0" algn="l">
              <a:spcBef>
                <a:spcPts val="1000"/>
              </a:spcBef>
              <a:spcAft>
                <a:spcPts val="0"/>
              </a:spcAft>
              <a:buNone/>
            </a:pPr>
            <a:r>
              <a:t/>
            </a:r>
            <a:endParaRPr>
              <a:solidFill>
                <a:schemeClr val="lt1"/>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71616"/>
        </a:solidFill>
      </p:bgPr>
    </p:bg>
    <p:spTree>
      <p:nvGrpSpPr>
        <p:cNvPr id="402" name="Shape 402"/>
        <p:cNvGrpSpPr/>
        <p:nvPr/>
      </p:nvGrpSpPr>
      <p:grpSpPr>
        <a:xfrm>
          <a:off x="0" y="0"/>
          <a:ext cx="0" cy="0"/>
          <a:chOff x="0" y="0"/>
          <a:chExt cx="0" cy="0"/>
        </a:xfrm>
      </p:grpSpPr>
      <p:sp>
        <p:nvSpPr>
          <p:cNvPr id="403" name="Google Shape;403;p38"/>
          <p:cNvSpPr txBox="1"/>
          <p:nvPr/>
        </p:nvSpPr>
        <p:spPr>
          <a:xfrm>
            <a:off x="2980025" y="160650"/>
            <a:ext cx="6001200" cy="6465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IN" sz="3600">
                <a:solidFill>
                  <a:schemeClr val="lt1"/>
                </a:solidFill>
                <a:latin typeface="Inter"/>
                <a:ea typeface="Inter"/>
                <a:cs typeface="Inter"/>
                <a:sym typeface="Inter"/>
              </a:rPr>
              <a:t>QUESTIONS?</a:t>
            </a:r>
            <a:endParaRPr b="1" sz="3600">
              <a:solidFill>
                <a:schemeClr val="lt1"/>
              </a:solidFill>
              <a:latin typeface="Inter"/>
              <a:ea typeface="Inter"/>
              <a:cs typeface="Inter"/>
              <a:sym typeface="Inter"/>
            </a:endParaRPr>
          </a:p>
        </p:txBody>
      </p:sp>
      <p:pic>
        <p:nvPicPr>
          <p:cNvPr id="404" name="Google Shape;404;p38"/>
          <p:cNvPicPr preferRelativeResize="0"/>
          <p:nvPr/>
        </p:nvPicPr>
        <p:blipFill>
          <a:blip r:embed="rId3">
            <a:alphaModFix/>
          </a:blip>
          <a:stretch>
            <a:fillRect/>
          </a:stretch>
        </p:blipFill>
        <p:spPr>
          <a:xfrm>
            <a:off x="3633413" y="959550"/>
            <a:ext cx="4925186" cy="57460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71616"/>
        </a:solidFill>
      </p:bgPr>
    </p:bg>
    <p:spTree>
      <p:nvGrpSpPr>
        <p:cNvPr id="408" name="Shape 408"/>
        <p:cNvGrpSpPr/>
        <p:nvPr/>
      </p:nvGrpSpPr>
      <p:grpSpPr>
        <a:xfrm>
          <a:off x="0" y="0"/>
          <a:ext cx="0" cy="0"/>
          <a:chOff x="0" y="0"/>
          <a:chExt cx="0" cy="0"/>
        </a:xfrm>
      </p:grpSpPr>
      <p:grpSp>
        <p:nvGrpSpPr>
          <p:cNvPr id="409" name="Google Shape;409;p39"/>
          <p:cNvGrpSpPr/>
          <p:nvPr/>
        </p:nvGrpSpPr>
        <p:grpSpPr>
          <a:xfrm>
            <a:off x="3611120" y="1183567"/>
            <a:ext cx="4618186" cy="1516900"/>
            <a:chOff x="3262471" y="3795965"/>
            <a:chExt cx="5672750" cy="1713430"/>
          </a:xfrm>
        </p:grpSpPr>
        <p:sp>
          <p:nvSpPr>
            <p:cNvPr id="410" name="Google Shape;410;p39"/>
            <p:cNvSpPr/>
            <p:nvPr/>
          </p:nvSpPr>
          <p:spPr>
            <a:xfrm>
              <a:off x="6182817" y="3811149"/>
              <a:ext cx="842201" cy="1513444"/>
            </a:xfrm>
            <a:custGeom>
              <a:rect b="b" l="l" r="r" t="t"/>
              <a:pathLst>
                <a:path extrusionOk="0" h="1513444" w="842201">
                  <a:moveTo>
                    <a:pt x="603913" y="864791"/>
                  </a:moveTo>
                  <a:lnTo>
                    <a:pt x="603913" y="833209"/>
                  </a:lnTo>
                  <a:cubicBezTo>
                    <a:pt x="603913" y="565739"/>
                    <a:pt x="603913" y="298399"/>
                    <a:pt x="603913" y="30930"/>
                  </a:cubicBezTo>
                  <a:cubicBezTo>
                    <a:pt x="603913" y="6366"/>
                    <a:pt x="609762" y="-1042"/>
                    <a:pt x="634975" y="-132"/>
                  </a:cubicBezTo>
                  <a:cubicBezTo>
                    <a:pt x="694629" y="1817"/>
                    <a:pt x="754544" y="1167"/>
                    <a:pt x="814328" y="-132"/>
                  </a:cubicBezTo>
                  <a:cubicBezTo>
                    <a:pt x="833953" y="-132"/>
                    <a:pt x="842140" y="3507"/>
                    <a:pt x="842140" y="25861"/>
                  </a:cubicBezTo>
                  <a:cubicBezTo>
                    <a:pt x="841530" y="512973"/>
                    <a:pt x="841530" y="1000085"/>
                    <a:pt x="842140" y="1487198"/>
                  </a:cubicBezTo>
                  <a:cubicBezTo>
                    <a:pt x="842140" y="1501884"/>
                    <a:pt x="843700" y="1514101"/>
                    <a:pt x="820956" y="1513191"/>
                  </a:cubicBezTo>
                  <a:cubicBezTo>
                    <a:pt x="745576" y="1508252"/>
                    <a:pt x="669936" y="1504873"/>
                    <a:pt x="594296" y="1502404"/>
                  </a:cubicBezTo>
                  <a:cubicBezTo>
                    <a:pt x="577881" y="1504704"/>
                    <a:pt x="562701" y="1493254"/>
                    <a:pt x="560401" y="1476839"/>
                  </a:cubicBezTo>
                  <a:cubicBezTo>
                    <a:pt x="560336" y="1476385"/>
                    <a:pt x="560284" y="1475943"/>
                    <a:pt x="560245" y="1475501"/>
                  </a:cubicBezTo>
                  <a:cubicBezTo>
                    <a:pt x="466539" y="1128622"/>
                    <a:pt x="363866" y="784212"/>
                    <a:pt x="257814" y="440972"/>
                  </a:cubicBezTo>
                  <a:cubicBezTo>
                    <a:pt x="255344" y="432654"/>
                    <a:pt x="252225" y="424596"/>
                    <a:pt x="249236" y="415759"/>
                  </a:cubicBezTo>
                  <a:cubicBezTo>
                    <a:pt x="239099" y="424726"/>
                    <a:pt x="244037" y="435903"/>
                    <a:pt x="244037" y="445261"/>
                  </a:cubicBezTo>
                  <a:cubicBezTo>
                    <a:pt x="244037" y="782262"/>
                    <a:pt x="243258" y="1119264"/>
                    <a:pt x="244037" y="1456396"/>
                  </a:cubicBezTo>
                  <a:cubicBezTo>
                    <a:pt x="244037" y="1486548"/>
                    <a:pt x="235070" y="1492526"/>
                    <a:pt x="207127" y="1490967"/>
                  </a:cubicBezTo>
                  <a:cubicBezTo>
                    <a:pt x="147473" y="1487718"/>
                    <a:pt x="87558" y="1486678"/>
                    <a:pt x="27774" y="1487198"/>
                  </a:cubicBezTo>
                  <a:cubicBezTo>
                    <a:pt x="5030" y="1487198"/>
                    <a:pt x="-39" y="1480439"/>
                    <a:pt x="-39" y="1458605"/>
                  </a:cubicBezTo>
                  <a:cubicBezTo>
                    <a:pt x="741" y="1186197"/>
                    <a:pt x="741" y="913788"/>
                    <a:pt x="-39" y="641379"/>
                  </a:cubicBezTo>
                  <a:cubicBezTo>
                    <a:pt x="-39" y="437593"/>
                    <a:pt x="-39" y="233806"/>
                    <a:pt x="-39" y="30540"/>
                  </a:cubicBezTo>
                  <a:cubicBezTo>
                    <a:pt x="-39" y="7406"/>
                    <a:pt x="5420" y="-132"/>
                    <a:pt x="29594" y="258"/>
                  </a:cubicBezTo>
                  <a:cubicBezTo>
                    <a:pt x="123299" y="1687"/>
                    <a:pt x="217005" y="1297"/>
                    <a:pt x="310580" y="258"/>
                  </a:cubicBezTo>
                  <a:cubicBezTo>
                    <a:pt x="329945" y="258"/>
                    <a:pt x="336573" y="6236"/>
                    <a:pt x="342942" y="25081"/>
                  </a:cubicBezTo>
                  <a:cubicBezTo>
                    <a:pt x="428069" y="298010"/>
                    <a:pt x="511897" y="570938"/>
                    <a:pt x="592736" y="845166"/>
                  </a:cubicBezTo>
                  <a:cubicBezTo>
                    <a:pt x="594815" y="852184"/>
                    <a:pt x="598195" y="858943"/>
                    <a:pt x="600924" y="865831"/>
                  </a:cubicBezTo>
                  <a:close/>
                </a:path>
              </a:pathLst>
            </a:custGeom>
            <a:solidFill>
              <a:srgbClr val="E5091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11" name="Google Shape;411;p39"/>
            <p:cNvSpPr/>
            <p:nvPr/>
          </p:nvSpPr>
          <p:spPr>
            <a:xfrm>
              <a:off x="4189789" y="3811979"/>
              <a:ext cx="836850" cy="1598380"/>
            </a:xfrm>
            <a:custGeom>
              <a:rect b="b" l="l" r="r" t="t"/>
              <a:pathLst>
                <a:path extrusionOk="0" h="1598380" w="836850">
                  <a:moveTo>
                    <a:pt x="871" y="799888"/>
                  </a:moveTo>
                  <a:cubicBezTo>
                    <a:pt x="871" y="545285"/>
                    <a:pt x="871" y="290811"/>
                    <a:pt x="-39" y="36208"/>
                  </a:cubicBezTo>
                  <a:cubicBezTo>
                    <a:pt x="-39" y="6316"/>
                    <a:pt x="8669" y="467"/>
                    <a:pt x="36352" y="1247"/>
                  </a:cubicBezTo>
                  <a:cubicBezTo>
                    <a:pt x="103154" y="3067"/>
                    <a:pt x="169957" y="2417"/>
                    <a:pt x="236759" y="597"/>
                  </a:cubicBezTo>
                  <a:cubicBezTo>
                    <a:pt x="261843" y="-182"/>
                    <a:pt x="270550" y="4626"/>
                    <a:pt x="270290" y="32569"/>
                  </a:cubicBezTo>
                  <a:cubicBezTo>
                    <a:pt x="268861" y="227518"/>
                    <a:pt x="270290" y="422467"/>
                    <a:pt x="268861" y="617416"/>
                  </a:cubicBezTo>
                  <a:cubicBezTo>
                    <a:pt x="268861" y="646008"/>
                    <a:pt x="277569" y="648737"/>
                    <a:pt x="302522" y="647178"/>
                  </a:cubicBezTo>
                  <a:cubicBezTo>
                    <a:pt x="379072" y="642239"/>
                    <a:pt x="455882" y="638210"/>
                    <a:pt x="532432" y="637950"/>
                  </a:cubicBezTo>
                  <a:cubicBezTo>
                    <a:pt x="561024" y="637950"/>
                    <a:pt x="563754" y="628203"/>
                    <a:pt x="563624" y="604289"/>
                  </a:cubicBezTo>
                  <a:cubicBezTo>
                    <a:pt x="562714" y="413369"/>
                    <a:pt x="563624" y="222449"/>
                    <a:pt x="562584" y="31529"/>
                  </a:cubicBezTo>
                  <a:cubicBezTo>
                    <a:pt x="562584" y="7486"/>
                    <a:pt x="567653" y="-702"/>
                    <a:pt x="593256" y="-182"/>
                  </a:cubicBezTo>
                  <a:cubicBezTo>
                    <a:pt x="664997" y="1637"/>
                    <a:pt x="736868" y="1247"/>
                    <a:pt x="808609" y="-182"/>
                  </a:cubicBezTo>
                  <a:cubicBezTo>
                    <a:pt x="831353" y="-182"/>
                    <a:pt x="836812" y="6576"/>
                    <a:pt x="836812" y="28670"/>
                  </a:cubicBezTo>
                  <a:cubicBezTo>
                    <a:pt x="836292" y="516822"/>
                    <a:pt x="836292" y="1005013"/>
                    <a:pt x="836812" y="1493256"/>
                  </a:cubicBezTo>
                  <a:cubicBezTo>
                    <a:pt x="836812" y="1517819"/>
                    <a:pt x="827324" y="1523538"/>
                    <a:pt x="806660" y="1524838"/>
                  </a:cubicBezTo>
                  <a:cubicBezTo>
                    <a:pt x="730110" y="1529776"/>
                    <a:pt x="653690" y="1534975"/>
                    <a:pt x="577400" y="1541213"/>
                  </a:cubicBezTo>
                  <a:cubicBezTo>
                    <a:pt x="556735" y="1542903"/>
                    <a:pt x="563234" y="1528997"/>
                    <a:pt x="563104" y="1520029"/>
                  </a:cubicBezTo>
                  <a:cubicBezTo>
                    <a:pt x="563104" y="1462454"/>
                    <a:pt x="563104" y="1404749"/>
                    <a:pt x="563104" y="1347044"/>
                  </a:cubicBezTo>
                  <a:cubicBezTo>
                    <a:pt x="563104" y="1192905"/>
                    <a:pt x="563104" y="1038765"/>
                    <a:pt x="563104" y="884755"/>
                  </a:cubicBezTo>
                  <a:cubicBezTo>
                    <a:pt x="563104" y="862661"/>
                    <a:pt x="558555" y="855773"/>
                    <a:pt x="535421" y="857333"/>
                  </a:cubicBezTo>
                  <a:cubicBezTo>
                    <a:pt x="451983" y="862531"/>
                    <a:pt x="368454" y="866560"/>
                    <a:pt x="284847" y="869420"/>
                  </a:cubicBezTo>
                  <a:cubicBezTo>
                    <a:pt x="261583" y="870199"/>
                    <a:pt x="269381" y="885795"/>
                    <a:pt x="269381" y="896452"/>
                  </a:cubicBezTo>
                  <a:cubicBezTo>
                    <a:pt x="268861" y="1058481"/>
                    <a:pt x="268861" y="1220587"/>
                    <a:pt x="269381" y="1382785"/>
                  </a:cubicBezTo>
                  <a:cubicBezTo>
                    <a:pt x="269381" y="1437370"/>
                    <a:pt x="269381" y="1492086"/>
                    <a:pt x="269381" y="1546802"/>
                  </a:cubicBezTo>
                  <a:cubicBezTo>
                    <a:pt x="269381" y="1562918"/>
                    <a:pt x="264702" y="1570196"/>
                    <a:pt x="248716" y="1571885"/>
                  </a:cubicBezTo>
                  <a:cubicBezTo>
                    <a:pt x="171776" y="1580554"/>
                    <a:pt x="94746" y="1589210"/>
                    <a:pt x="17637" y="1597878"/>
                  </a:cubicBezTo>
                  <a:cubicBezTo>
                    <a:pt x="4640" y="1599308"/>
                    <a:pt x="-428" y="1595799"/>
                    <a:pt x="91" y="1582153"/>
                  </a:cubicBezTo>
                  <a:cubicBezTo>
                    <a:pt x="871" y="1558239"/>
                    <a:pt x="91" y="1534455"/>
                    <a:pt x="91" y="1510541"/>
                  </a:cubicBezTo>
                  <a:cubicBezTo>
                    <a:pt x="611" y="1273393"/>
                    <a:pt x="871" y="1036517"/>
                    <a:pt x="871" y="799888"/>
                  </a:cubicBezTo>
                  <a:close/>
                </a:path>
              </a:pathLst>
            </a:custGeom>
            <a:solidFill>
              <a:srgbClr val="E5091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12" name="Google Shape;412;p39"/>
            <p:cNvSpPr/>
            <p:nvPr/>
          </p:nvSpPr>
          <p:spPr>
            <a:xfrm>
              <a:off x="7206499" y="3811551"/>
              <a:ext cx="874580" cy="1605119"/>
            </a:xfrm>
            <a:custGeom>
              <a:rect b="b" l="l" r="r" t="t"/>
              <a:pathLst>
                <a:path extrusionOk="0" h="1605119" w="874580">
                  <a:moveTo>
                    <a:pt x="348330" y="911437"/>
                  </a:moveTo>
                  <a:cubicBezTo>
                    <a:pt x="320907" y="957705"/>
                    <a:pt x="295304" y="999944"/>
                    <a:pt x="271260" y="1043092"/>
                  </a:cubicBezTo>
                  <a:cubicBezTo>
                    <a:pt x="268037" y="1052398"/>
                    <a:pt x="267049" y="1062327"/>
                    <a:pt x="268401" y="1072075"/>
                  </a:cubicBezTo>
                  <a:cubicBezTo>
                    <a:pt x="268401" y="1220236"/>
                    <a:pt x="267621" y="1368397"/>
                    <a:pt x="268401" y="1516558"/>
                  </a:cubicBezTo>
                  <a:cubicBezTo>
                    <a:pt x="268401" y="1542551"/>
                    <a:pt x="259953" y="1545540"/>
                    <a:pt x="237989" y="1543591"/>
                  </a:cubicBezTo>
                  <a:cubicBezTo>
                    <a:pt x="165559" y="1536924"/>
                    <a:pt x="93168" y="1531244"/>
                    <a:pt x="20816" y="1526565"/>
                  </a:cubicBezTo>
                  <a:cubicBezTo>
                    <a:pt x="5350" y="1525526"/>
                    <a:pt x="-1278" y="1520717"/>
                    <a:pt x="151" y="1505381"/>
                  </a:cubicBezTo>
                  <a:cubicBezTo>
                    <a:pt x="411" y="1500403"/>
                    <a:pt x="411" y="1495413"/>
                    <a:pt x="151" y="1490435"/>
                  </a:cubicBezTo>
                  <a:cubicBezTo>
                    <a:pt x="151" y="1005233"/>
                    <a:pt x="151" y="520018"/>
                    <a:pt x="151" y="34817"/>
                  </a:cubicBezTo>
                  <a:cubicBezTo>
                    <a:pt x="151" y="8044"/>
                    <a:pt x="6000" y="-1054"/>
                    <a:pt x="34462" y="-144"/>
                  </a:cubicBezTo>
                  <a:cubicBezTo>
                    <a:pt x="103214" y="2195"/>
                    <a:pt x="171966" y="1675"/>
                    <a:pt x="240718" y="-144"/>
                  </a:cubicBezTo>
                  <a:cubicBezTo>
                    <a:pt x="263462" y="-144"/>
                    <a:pt x="268791" y="5834"/>
                    <a:pt x="268661" y="28188"/>
                  </a:cubicBezTo>
                  <a:cubicBezTo>
                    <a:pt x="267751" y="221058"/>
                    <a:pt x="268661" y="413927"/>
                    <a:pt x="268661" y="606797"/>
                  </a:cubicBezTo>
                  <a:lnTo>
                    <a:pt x="268661" y="636429"/>
                  </a:lnTo>
                  <a:lnTo>
                    <a:pt x="272949" y="638118"/>
                  </a:lnTo>
                  <a:cubicBezTo>
                    <a:pt x="297513" y="592630"/>
                    <a:pt x="322207" y="547142"/>
                    <a:pt x="346380" y="501654"/>
                  </a:cubicBezTo>
                  <a:cubicBezTo>
                    <a:pt x="429987" y="343096"/>
                    <a:pt x="513607" y="184537"/>
                    <a:pt x="597215" y="25979"/>
                  </a:cubicBezTo>
                  <a:cubicBezTo>
                    <a:pt x="602959" y="9772"/>
                    <a:pt x="619114" y="-352"/>
                    <a:pt x="636204" y="1545"/>
                  </a:cubicBezTo>
                  <a:cubicBezTo>
                    <a:pt x="706906" y="3105"/>
                    <a:pt x="777646" y="3105"/>
                    <a:pt x="848438" y="1545"/>
                  </a:cubicBezTo>
                  <a:cubicBezTo>
                    <a:pt x="874432" y="1545"/>
                    <a:pt x="877161" y="6354"/>
                    <a:pt x="864814" y="28708"/>
                  </a:cubicBezTo>
                  <a:cubicBezTo>
                    <a:pt x="753564" y="231065"/>
                    <a:pt x="643872" y="434202"/>
                    <a:pt x="531842" y="636169"/>
                  </a:cubicBezTo>
                  <a:cubicBezTo>
                    <a:pt x="517000" y="659238"/>
                    <a:pt x="515375" y="688402"/>
                    <a:pt x="527553" y="712979"/>
                  </a:cubicBezTo>
                  <a:cubicBezTo>
                    <a:pt x="648252" y="994836"/>
                    <a:pt x="760582" y="1280020"/>
                    <a:pt x="864555" y="1568545"/>
                  </a:cubicBezTo>
                  <a:cubicBezTo>
                    <a:pt x="867284" y="1575952"/>
                    <a:pt x="870403" y="1583230"/>
                    <a:pt x="872872" y="1590639"/>
                  </a:cubicBezTo>
                  <a:cubicBezTo>
                    <a:pt x="876771" y="1602206"/>
                    <a:pt x="874302" y="1606235"/>
                    <a:pt x="860526" y="1604545"/>
                  </a:cubicBezTo>
                  <a:cubicBezTo>
                    <a:pt x="779518" y="1595356"/>
                    <a:pt x="698497" y="1586700"/>
                    <a:pt x="617489" y="1578552"/>
                  </a:cubicBezTo>
                  <a:cubicBezTo>
                    <a:pt x="599944" y="1576862"/>
                    <a:pt x="598904" y="1562696"/>
                    <a:pt x="594745" y="1551259"/>
                  </a:cubicBezTo>
                  <a:cubicBezTo>
                    <a:pt x="517415" y="1338375"/>
                    <a:pt x="435277" y="1127180"/>
                    <a:pt x="348330" y="911437"/>
                  </a:cubicBezTo>
                  <a:close/>
                </a:path>
              </a:pathLst>
            </a:custGeom>
            <a:solidFill>
              <a:srgbClr val="E5091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13" name="Google Shape;413;p39"/>
            <p:cNvSpPr/>
            <p:nvPr/>
          </p:nvSpPr>
          <p:spPr>
            <a:xfrm>
              <a:off x="5146488" y="3811325"/>
              <a:ext cx="919811" cy="1515269"/>
            </a:xfrm>
            <a:custGeom>
              <a:rect b="b" l="l" r="r" t="t"/>
              <a:pathLst>
                <a:path extrusionOk="0" h="1515269" w="919811">
                  <a:moveTo>
                    <a:pt x="460021" y="82"/>
                  </a:moveTo>
                  <a:cubicBezTo>
                    <a:pt x="515906" y="82"/>
                    <a:pt x="571662" y="992"/>
                    <a:pt x="627547" y="82"/>
                  </a:cubicBezTo>
                  <a:cubicBezTo>
                    <a:pt x="647042" y="82"/>
                    <a:pt x="655620" y="5931"/>
                    <a:pt x="659259" y="25036"/>
                  </a:cubicBezTo>
                  <a:cubicBezTo>
                    <a:pt x="696429" y="226093"/>
                    <a:pt x="734899" y="426760"/>
                    <a:pt x="771679" y="627818"/>
                  </a:cubicBezTo>
                  <a:cubicBezTo>
                    <a:pt x="801051" y="788325"/>
                    <a:pt x="828734" y="949223"/>
                    <a:pt x="856677" y="1109991"/>
                  </a:cubicBezTo>
                  <a:cubicBezTo>
                    <a:pt x="877471" y="1229170"/>
                    <a:pt x="896966" y="1348609"/>
                    <a:pt x="918541" y="1467527"/>
                  </a:cubicBezTo>
                  <a:cubicBezTo>
                    <a:pt x="921530" y="1483383"/>
                    <a:pt x="919841" y="1486243"/>
                    <a:pt x="904894" y="1486372"/>
                  </a:cubicBezTo>
                  <a:cubicBezTo>
                    <a:pt x="828215" y="1487412"/>
                    <a:pt x="751405" y="1488062"/>
                    <a:pt x="674725" y="1491051"/>
                  </a:cubicBezTo>
                  <a:cubicBezTo>
                    <a:pt x="655100" y="1491701"/>
                    <a:pt x="650291" y="1481694"/>
                    <a:pt x="648732" y="1467657"/>
                  </a:cubicBezTo>
                  <a:cubicBezTo>
                    <a:pt x="635735" y="1386948"/>
                    <a:pt x="623388" y="1306240"/>
                    <a:pt x="612341" y="1225401"/>
                  </a:cubicBezTo>
                  <a:cubicBezTo>
                    <a:pt x="609872" y="1207076"/>
                    <a:pt x="602594" y="1202397"/>
                    <a:pt x="585438" y="1202917"/>
                  </a:cubicBezTo>
                  <a:cubicBezTo>
                    <a:pt x="493812" y="1205516"/>
                    <a:pt x="402056" y="1204086"/>
                    <a:pt x="310430" y="1209285"/>
                  </a:cubicBezTo>
                  <a:cubicBezTo>
                    <a:pt x="292235" y="1210325"/>
                    <a:pt x="285607" y="1217603"/>
                    <a:pt x="283397" y="1232419"/>
                  </a:cubicBezTo>
                  <a:cubicBezTo>
                    <a:pt x="270921" y="1315246"/>
                    <a:pt x="258795" y="1398086"/>
                    <a:pt x="247007" y="1480914"/>
                  </a:cubicBezTo>
                  <a:cubicBezTo>
                    <a:pt x="245187" y="1493910"/>
                    <a:pt x="243108" y="1502618"/>
                    <a:pt x="226212" y="1503268"/>
                  </a:cubicBezTo>
                  <a:cubicBezTo>
                    <a:pt x="157590" y="1506257"/>
                    <a:pt x="88968" y="1510416"/>
                    <a:pt x="20346" y="1514835"/>
                  </a:cubicBezTo>
                  <a:cubicBezTo>
                    <a:pt x="2801" y="1516004"/>
                    <a:pt x="-2528" y="1513275"/>
                    <a:pt x="981" y="1493131"/>
                  </a:cubicBezTo>
                  <a:cubicBezTo>
                    <a:pt x="19047" y="1389158"/>
                    <a:pt x="34513" y="1285185"/>
                    <a:pt x="52058" y="1181213"/>
                  </a:cubicBezTo>
                  <a:cubicBezTo>
                    <a:pt x="70513" y="1071651"/>
                    <a:pt x="90008" y="962220"/>
                    <a:pt x="109373" y="852788"/>
                  </a:cubicBezTo>
                  <a:cubicBezTo>
                    <a:pt x="130076" y="736690"/>
                    <a:pt x="151001" y="620578"/>
                    <a:pt x="172146" y="504480"/>
                  </a:cubicBezTo>
                  <a:cubicBezTo>
                    <a:pt x="194761" y="380752"/>
                    <a:pt x="218025" y="257545"/>
                    <a:pt x="240898" y="133427"/>
                  </a:cubicBezTo>
                  <a:cubicBezTo>
                    <a:pt x="247787" y="96777"/>
                    <a:pt x="253895" y="59866"/>
                    <a:pt x="260653" y="23086"/>
                  </a:cubicBezTo>
                  <a:cubicBezTo>
                    <a:pt x="263513" y="6061"/>
                    <a:pt x="271310" y="-698"/>
                    <a:pt x="290026" y="-178"/>
                  </a:cubicBezTo>
                  <a:cubicBezTo>
                    <a:pt x="346821" y="1252"/>
                    <a:pt x="403746" y="-178"/>
                    <a:pt x="460541" y="-178"/>
                  </a:cubicBezTo>
                  <a:close/>
                </a:path>
              </a:pathLst>
            </a:custGeom>
            <a:solidFill>
              <a:srgbClr val="E5091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14" name="Google Shape;414;p39"/>
            <p:cNvSpPr/>
            <p:nvPr/>
          </p:nvSpPr>
          <p:spPr>
            <a:xfrm>
              <a:off x="8144105" y="3795965"/>
              <a:ext cx="791116" cy="1713430"/>
            </a:xfrm>
            <a:custGeom>
              <a:rect b="b" l="l" r="r" t="t"/>
              <a:pathLst>
                <a:path extrusionOk="0" h="1713430" w="791116">
                  <a:moveTo>
                    <a:pt x="664895" y="461355"/>
                  </a:moveTo>
                  <a:cubicBezTo>
                    <a:pt x="630064" y="461355"/>
                    <a:pt x="595103" y="460576"/>
                    <a:pt x="560272" y="461355"/>
                  </a:cubicBezTo>
                  <a:cubicBezTo>
                    <a:pt x="541037" y="461355"/>
                    <a:pt x="534279" y="455507"/>
                    <a:pt x="534279" y="435362"/>
                  </a:cubicBezTo>
                  <a:cubicBezTo>
                    <a:pt x="534279" y="396372"/>
                    <a:pt x="537138" y="358033"/>
                    <a:pt x="527131" y="320082"/>
                  </a:cubicBezTo>
                  <a:cubicBezTo>
                    <a:pt x="513900" y="263391"/>
                    <a:pt x="461004" y="225064"/>
                    <a:pt x="403013" y="230146"/>
                  </a:cubicBezTo>
                  <a:cubicBezTo>
                    <a:pt x="330622" y="232745"/>
                    <a:pt x="293712" y="265367"/>
                    <a:pt x="281235" y="331649"/>
                  </a:cubicBezTo>
                  <a:cubicBezTo>
                    <a:pt x="261610" y="435622"/>
                    <a:pt x="300340" y="521400"/>
                    <a:pt x="364283" y="599769"/>
                  </a:cubicBezTo>
                  <a:cubicBezTo>
                    <a:pt x="414190" y="660853"/>
                    <a:pt x="473325" y="712969"/>
                    <a:pt x="529600" y="767815"/>
                  </a:cubicBezTo>
                  <a:cubicBezTo>
                    <a:pt x="624865" y="860870"/>
                    <a:pt x="710512" y="960685"/>
                    <a:pt x="755871" y="1088701"/>
                  </a:cubicBezTo>
                  <a:cubicBezTo>
                    <a:pt x="788271" y="1184538"/>
                    <a:pt x="798500" y="1286483"/>
                    <a:pt x="785763" y="1386843"/>
                  </a:cubicBezTo>
                  <a:cubicBezTo>
                    <a:pt x="781396" y="1436931"/>
                    <a:pt x="770115" y="1486189"/>
                    <a:pt x="752232" y="1533184"/>
                  </a:cubicBezTo>
                  <a:cubicBezTo>
                    <a:pt x="705834" y="1647814"/>
                    <a:pt x="618627" y="1710328"/>
                    <a:pt x="495679" y="1713057"/>
                  </a:cubicBezTo>
                  <a:cubicBezTo>
                    <a:pt x="363114" y="1715916"/>
                    <a:pt x="240036" y="1682515"/>
                    <a:pt x="140222" y="1588810"/>
                  </a:cubicBezTo>
                  <a:cubicBezTo>
                    <a:pt x="68091" y="1521098"/>
                    <a:pt x="30141" y="1435190"/>
                    <a:pt x="12726" y="1339535"/>
                  </a:cubicBezTo>
                  <a:cubicBezTo>
                    <a:pt x="2692" y="1273889"/>
                    <a:pt x="-1441" y="1207464"/>
                    <a:pt x="379" y="1141077"/>
                  </a:cubicBezTo>
                  <a:cubicBezTo>
                    <a:pt x="379" y="1119633"/>
                    <a:pt x="4018" y="1111445"/>
                    <a:pt x="28711" y="1114304"/>
                  </a:cubicBezTo>
                  <a:cubicBezTo>
                    <a:pt x="92914" y="1121972"/>
                    <a:pt x="157508" y="1127301"/>
                    <a:pt x="222101" y="1131590"/>
                  </a:cubicBezTo>
                  <a:cubicBezTo>
                    <a:pt x="247314" y="1133409"/>
                    <a:pt x="257192" y="1141727"/>
                    <a:pt x="256542" y="1169410"/>
                  </a:cubicBezTo>
                  <a:cubicBezTo>
                    <a:pt x="254982" y="1223735"/>
                    <a:pt x="251993" y="1278451"/>
                    <a:pt x="263690" y="1332387"/>
                  </a:cubicBezTo>
                  <a:cubicBezTo>
                    <a:pt x="284224" y="1426482"/>
                    <a:pt x="377670" y="1454945"/>
                    <a:pt x="451751" y="1435450"/>
                  </a:cubicBezTo>
                  <a:cubicBezTo>
                    <a:pt x="495159" y="1424143"/>
                    <a:pt x="516734" y="1380734"/>
                    <a:pt x="521672" y="1325369"/>
                  </a:cubicBezTo>
                  <a:cubicBezTo>
                    <a:pt x="534669" y="1192544"/>
                    <a:pt x="476184" y="1089741"/>
                    <a:pt x="391706" y="996295"/>
                  </a:cubicBezTo>
                  <a:cubicBezTo>
                    <a:pt x="321265" y="918316"/>
                    <a:pt x="240556" y="851773"/>
                    <a:pt x="171674" y="773014"/>
                  </a:cubicBezTo>
                  <a:cubicBezTo>
                    <a:pt x="102792" y="694254"/>
                    <a:pt x="43917" y="610686"/>
                    <a:pt x="22603" y="506454"/>
                  </a:cubicBezTo>
                  <a:cubicBezTo>
                    <a:pt x="1289" y="402221"/>
                    <a:pt x="3888" y="299938"/>
                    <a:pt x="43917" y="200644"/>
                  </a:cubicBezTo>
                  <a:cubicBezTo>
                    <a:pt x="76214" y="117531"/>
                    <a:pt x="144628" y="53652"/>
                    <a:pt x="229769" y="27139"/>
                  </a:cubicBezTo>
                  <a:cubicBezTo>
                    <a:pt x="330193" y="-6496"/>
                    <a:pt x="438416" y="-9160"/>
                    <a:pt x="540387" y="19471"/>
                  </a:cubicBezTo>
                  <a:cubicBezTo>
                    <a:pt x="683350" y="58461"/>
                    <a:pt x="752492" y="160354"/>
                    <a:pt x="778485" y="298248"/>
                  </a:cubicBezTo>
                  <a:cubicBezTo>
                    <a:pt x="786777" y="347102"/>
                    <a:pt x="790870" y="396593"/>
                    <a:pt x="790702" y="446149"/>
                  </a:cubicBezTo>
                  <a:cubicBezTo>
                    <a:pt x="790702" y="464734"/>
                    <a:pt x="784983" y="469803"/>
                    <a:pt x="766788" y="469023"/>
                  </a:cubicBezTo>
                  <a:cubicBezTo>
                    <a:pt x="732997" y="467594"/>
                    <a:pt x="699076" y="469023"/>
                    <a:pt x="665284" y="469023"/>
                  </a:cubicBezTo>
                  <a:close/>
                </a:path>
              </a:pathLst>
            </a:custGeom>
            <a:solidFill>
              <a:srgbClr val="E5091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15" name="Google Shape;415;p39"/>
            <p:cNvSpPr/>
            <p:nvPr/>
          </p:nvSpPr>
          <p:spPr>
            <a:xfrm>
              <a:off x="3262471" y="3814082"/>
              <a:ext cx="818966" cy="1684929"/>
            </a:xfrm>
            <a:custGeom>
              <a:rect b="b" l="l" r="r" t="t"/>
              <a:pathLst>
                <a:path extrusionOk="0" h="1684929" w="818966">
                  <a:moveTo>
                    <a:pt x="275891" y="956473"/>
                  </a:moveTo>
                  <a:cubicBezTo>
                    <a:pt x="275891" y="726824"/>
                    <a:pt x="275891" y="497304"/>
                    <a:pt x="275891" y="267654"/>
                  </a:cubicBezTo>
                  <a:cubicBezTo>
                    <a:pt x="275891" y="240101"/>
                    <a:pt x="271602" y="230614"/>
                    <a:pt x="240930" y="232304"/>
                  </a:cubicBezTo>
                  <a:cubicBezTo>
                    <a:pt x="167369" y="236332"/>
                    <a:pt x="93549" y="235033"/>
                    <a:pt x="19988" y="237242"/>
                  </a:cubicBezTo>
                  <a:cubicBezTo>
                    <a:pt x="3612" y="237242"/>
                    <a:pt x="-287" y="232433"/>
                    <a:pt x="-27" y="217227"/>
                  </a:cubicBezTo>
                  <a:cubicBezTo>
                    <a:pt x="623" y="152244"/>
                    <a:pt x="1143" y="87262"/>
                    <a:pt x="-27" y="23448"/>
                  </a:cubicBezTo>
                  <a:cubicBezTo>
                    <a:pt x="-27" y="2914"/>
                    <a:pt x="8031" y="1614"/>
                    <a:pt x="24407" y="1614"/>
                  </a:cubicBezTo>
                  <a:cubicBezTo>
                    <a:pt x="175817" y="1614"/>
                    <a:pt x="327357" y="1614"/>
                    <a:pt x="479288" y="964"/>
                  </a:cubicBezTo>
                  <a:cubicBezTo>
                    <a:pt x="583260" y="964"/>
                    <a:pt x="687233" y="964"/>
                    <a:pt x="790296" y="-205"/>
                  </a:cubicBezTo>
                  <a:cubicBezTo>
                    <a:pt x="812260" y="-205"/>
                    <a:pt x="819538" y="4993"/>
                    <a:pt x="818889" y="27867"/>
                  </a:cubicBezTo>
                  <a:cubicBezTo>
                    <a:pt x="817199" y="83362"/>
                    <a:pt x="817199" y="139118"/>
                    <a:pt x="818889" y="194743"/>
                  </a:cubicBezTo>
                  <a:cubicBezTo>
                    <a:pt x="819538" y="217877"/>
                    <a:pt x="811480" y="222946"/>
                    <a:pt x="789776" y="222816"/>
                  </a:cubicBezTo>
                  <a:cubicBezTo>
                    <a:pt x="719985" y="222816"/>
                    <a:pt x="650323" y="224895"/>
                    <a:pt x="580531" y="223986"/>
                  </a:cubicBezTo>
                  <a:cubicBezTo>
                    <a:pt x="551939" y="223986"/>
                    <a:pt x="541541" y="230484"/>
                    <a:pt x="542321" y="261936"/>
                  </a:cubicBezTo>
                  <a:cubicBezTo>
                    <a:pt x="543621" y="712268"/>
                    <a:pt x="543101" y="1162469"/>
                    <a:pt x="543491" y="1612801"/>
                  </a:cubicBezTo>
                  <a:cubicBezTo>
                    <a:pt x="543491" y="1634506"/>
                    <a:pt x="543491" y="1647632"/>
                    <a:pt x="513989" y="1650751"/>
                  </a:cubicBezTo>
                  <a:cubicBezTo>
                    <a:pt x="442117" y="1658419"/>
                    <a:pt x="371026" y="1671546"/>
                    <a:pt x="299415" y="1683893"/>
                  </a:cubicBezTo>
                  <a:cubicBezTo>
                    <a:pt x="276931" y="1687792"/>
                    <a:pt x="275891" y="1677655"/>
                    <a:pt x="275891" y="1660239"/>
                  </a:cubicBezTo>
                  <a:cubicBezTo>
                    <a:pt x="276151" y="1425612"/>
                    <a:pt x="276151" y="1191023"/>
                    <a:pt x="275891" y="956473"/>
                  </a:cubicBezTo>
                  <a:close/>
                </a:path>
              </a:pathLst>
            </a:custGeom>
            <a:solidFill>
              <a:srgbClr val="E5091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16" name="Google Shape;416;p39"/>
            <p:cNvSpPr/>
            <p:nvPr/>
          </p:nvSpPr>
          <p:spPr>
            <a:xfrm>
              <a:off x="5468970" y="4075573"/>
              <a:ext cx="246263" cy="731707"/>
            </a:xfrm>
            <a:custGeom>
              <a:rect b="b" l="l" r="r" t="t"/>
              <a:pathLst>
                <a:path extrusionOk="0" h="731707" w="246263">
                  <a:moveTo>
                    <a:pt x="125323" y="-205"/>
                  </a:moveTo>
                  <a:cubicBezTo>
                    <a:pt x="147157" y="126641"/>
                    <a:pt x="169381" y="253488"/>
                    <a:pt x="190306" y="380465"/>
                  </a:cubicBezTo>
                  <a:cubicBezTo>
                    <a:pt x="209151" y="490026"/>
                    <a:pt x="227346" y="599717"/>
                    <a:pt x="245671" y="709408"/>
                  </a:cubicBezTo>
                  <a:cubicBezTo>
                    <a:pt x="247751" y="721365"/>
                    <a:pt x="244242" y="727994"/>
                    <a:pt x="230465" y="728124"/>
                  </a:cubicBezTo>
                  <a:cubicBezTo>
                    <a:pt x="158724" y="728903"/>
                    <a:pt x="87503" y="729683"/>
                    <a:pt x="15242" y="731502"/>
                  </a:cubicBezTo>
                  <a:cubicBezTo>
                    <a:pt x="-3863" y="731502"/>
                    <a:pt x="-224" y="719416"/>
                    <a:pt x="1205" y="709798"/>
                  </a:cubicBezTo>
                  <a:cubicBezTo>
                    <a:pt x="9263" y="657812"/>
                    <a:pt x="18361" y="605046"/>
                    <a:pt x="27199" y="552670"/>
                  </a:cubicBezTo>
                  <a:cubicBezTo>
                    <a:pt x="44523" y="450776"/>
                    <a:pt x="61861" y="348883"/>
                    <a:pt x="79185" y="246990"/>
                  </a:cubicBezTo>
                  <a:cubicBezTo>
                    <a:pt x="93130" y="164682"/>
                    <a:pt x="107219" y="82362"/>
                    <a:pt x="121424" y="54"/>
                  </a:cubicBezTo>
                  <a:close/>
                </a:path>
              </a:pathLst>
            </a:custGeom>
            <a:solidFill>
              <a:srgbClr val="17161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pic>
        <p:nvPicPr>
          <p:cNvPr id="417" name="Google Shape;417;p39"/>
          <p:cNvPicPr preferRelativeResize="0"/>
          <p:nvPr/>
        </p:nvPicPr>
        <p:blipFill>
          <a:blip r:embed="rId3">
            <a:alphaModFix/>
          </a:blip>
          <a:stretch>
            <a:fillRect/>
          </a:stretch>
        </p:blipFill>
        <p:spPr>
          <a:xfrm>
            <a:off x="3611200" y="3429008"/>
            <a:ext cx="4762500" cy="32194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71616"/>
        </a:solidFill>
      </p:bgPr>
    </p:bg>
    <p:spTree>
      <p:nvGrpSpPr>
        <p:cNvPr id="111" name="Shape 111"/>
        <p:cNvGrpSpPr/>
        <p:nvPr/>
      </p:nvGrpSpPr>
      <p:grpSpPr>
        <a:xfrm>
          <a:off x="0" y="0"/>
          <a:ext cx="0" cy="0"/>
          <a:chOff x="0" y="0"/>
          <a:chExt cx="0" cy="0"/>
        </a:xfrm>
      </p:grpSpPr>
      <p:sp>
        <p:nvSpPr>
          <p:cNvPr id="112" name="Google Shape;112;p16"/>
          <p:cNvSpPr txBox="1"/>
          <p:nvPr/>
        </p:nvSpPr>
        <p:spPr>
          <a:xfrm>
            <a:off x="2980025" y="160650"/>
            <a:ext cx="6001200" cy="6465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IN" sz="3600">
                <a:solidFill>
                  <a:schemeClr val="lt1"/>
                </a:solidFill>
                <a:latin typeface="Inter"/>
                <a:ea typeface="Inter"/>
                <a:cs typeface="Inter"/>
                <a:sym typeface="Inter"/>
              </a:rPr>
              <a:t>MOTIVATION</a:t>
            </a:r>
            <a:endParaRPr b="1" sz="3600">
              <a:solidFill>
                <a:schemeClr val="lt1"/>
              </a:solidFill>
              <a:latin typeface="Inter"/>
              <a:ea typeface="Inter"/>
              <a:cs typeface="Inter"/>
              <a:sym typeface="Inter"/>
            </a:endParaRPr>
          </a:p>
        </p:txBody>
      </p:sp>
      <p:sp>
        <p:nvSpPr>
          <p:cNvPr id="113" name="Google Shape;113;p16"/>
          <p:cNvSpPr txBox="1"/>
          <p:nvPr/>
        </p:nvSpPr>
        <p:spPr>
          <a:xfrm>
            <a:off x="858001" y="1258808"/>
            <a:ext cx="10476000" cy="2170200"/>
          </a:xfrm>
          <a:prstGeom prst="rect">
            <a:avLst/>
          </a:prstGeom>
          <a:noFill/>
          <a:ln>
            <a:noFill/>
          </a:ln>
        </p:spPr>
        <p:txBody>
          <a:bodyPr anchorCtr="0" anchor="t" bIns="45700" lIns="91425" spcFirstLastPara="1" rIns="91425" wrap="square" tIns="45700">
            <a:spAutoFit/>
          </a:bodyPr>
          <a:lstStyle/>
          <a:p>
            <a:pPr indent="0" lvl="0" marL="0" marR="0" rtl="0" algn="l">
              <a:lnSpc>
                <a:spcPct val="130000"/>
              </a:lnSpc>
              <a:spcBef>
                <a:spcPts val="0"/>
              </a:spcBef>
              <a:spcAft>
                <a:spcPts val="0"/>
              </a:spcAft>
              <a:buNone/>
            </a:pPr>
            <a:r>
              <a:rPr lang="en-IN" sz="1800">
                <a:solidFill>
                  <a:schemeClr val="lt1"/>
                </a:solidFill>
                <a:latin typeface="Calibri"/>
                <a:ea typeface="Calibri"/>
                <a:cs typeface="Calibri"/>
                <a:sym typeface="Calibri"/>
              </a:rPr>
              <a:t>Wherever we want to watch latest movies or series mostly we go for popular streaming networks such as Netflix, Amazon Prime and so on. And there is such a wide variety of shows and movies available that everyone can find something they like. But when there are more than 14000 options, how would we choose one that we might like? In that case, Machine Learning can be a big help. There are many models of machine learning used by these streaming networks, among which the most popular is their content recommendations system that helps us decide what we might like to watch.</a:t>
            </a:r>
            <a:endParaRPr sz="1800">
              <a:solidFill>
                <a:schemeClr val="lt1"/>
              </a:solidFill>
              <a:latin typeface="Calibri"/>
              <a:ea typeface="Calibri"/>
              <a:cs typeface="Calibri"/>
              <a:sym typeface="Calibri"/>
            </a:endParaRPr>
          </a:p>
        </p:txBody>
      </p:sp>
      <p:pic>
        <p:nvPicPr>
          <p:cNvPr id="114" name="Google Shape;114;p16"/>
          <p:cNvPicPr preferRelativeResize="0"/>
          <p:nvPr/>
        </p:nvPicPr>
        <p:blipFill>
          <a:blip r:embed="rId3">
            <a:alphaModFix/>
          </a:blip>
          <a:stretch>
            <a:fillRect/>
          </a:stretch>
        </p:blipFill>
        <p:spPr>
          <a:xfrm>
            <a:off x="3255825" y="3616933"/>
            <a:ext cx="5680349" cy="3124192"/>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71616"/>
        </a:solidFill>
      </p:bgPr>
    </p:bg>
    <p:spTree>
      <p:nvGrpSpPr>
        <p:cNvPr id="118" name="Shape 118"/>
        <p:cNvGrpSpPr/>
        <p:nvPr/>
      </p:nvGrpSpPr>
      <p:grpSpPr>
        <a:xfrm>
          <a:off x="0" y="0"/>
          <a:ext cx="0" cy="0"/>
          <a:chOff x="0" y="0"/>
          <a:chExt cx="0" cy="0"/>
        </a:xfrm>
      </p:grpSpPr>
      <p:sp>
        <p:nvSpPr>
          <p:cNvPr id="119" name="Google Shape;119;p17"/>
          <p:cNvSpPr txBox="1"/>
          <p:nvPr/>
        </p:nvSpPr>
        <p:spPr>
          <a:xfrm>
            <a:off x="2980025" y="160650"/>
            <a:ext cx="6001200" cy="6465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IN" sz="3600">
                <a:solidFill>
                  <a:schemeClr val="lt1"/>
                </a:solidFill>
                <a:latin typeface="Inter"/>
                <a:ea typeface="Inter"/>
                <a:cs typeface="Inter"/>
                <a:sym typeface="Inter"/>
              </a:rPr>
              <a:t>GOAL</a:t>
            </a:r>
            <a:endParaRPr b="1" sz="3600">
              <a:solidFill>
                <a:schemeClr val="lt1"/>
              </a:solidFill>
              <a:latin typeface="Inter"/>
              <a:ea typeface="Inter"/>
              <a:cs typeface="Inter"/>
              <a:sym typeface="Inter"/>
            </a:endParaRPr>
          </a:p>
        </p:txBody>
      </p:sp>
      <p:sp>
        <p:nvSpPr>
          <p:cNvPr id="120" name="Google Shape;120;p17"/>
          <p:cNvSpPr txBox="1"/>
          <p:nvPr/>
        </p:nvSpPr>
        <p:spPr>
          <a:xfrm>
            <a:off x="858001" y="1258808"/>
            <a:ext cx="104760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30000"/>
              </a:lnSpc>
              <a:spcBef>
                <a:spcPts val="0"/>
              </a:spcBef>
              <a:spcAft>
                <a:spcPts val="0"/>
              </a:spcAft>
              <a:buNone/>
            </a:pPr>
            <a:r>
              <a:t/>
            </a:r>
            <a:endParaRPr sz="1800">
              <a:solidFill>
                <a:schemeClr val="lt1"/>
              </a:solidFill>
              <a:latin typeface="Calibri"/>
              <a:ea typeface="Calibri"/>
              <a:cs typeface="Calibri"/>
              <a:sym typeface="Calibri"/>
            </a:endParaRPr>
          </a:p>
        </p:txBody>
      </p:sp>
      <p:sp>
        <p:nvSpPr>
          <p:cNvPr id="121" name="Google Shape;121;p17"/>
          <p:cNvSpPr txBox="1"/>
          <p:nvPr>
            <p:ph type="title"/>
          </p:nvPr>
        </p:nvSpPr>
        <p:spPr>
          <a:xfrm>
            <a:off x="838200" y="104550"/>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t/>
            </a:r>
            <a:endParaRPr/>
          </a:p>
        </p:txBody>
      </p:sp>
      <p:sp>
        <p:nvSpPr>
          <p:cNvPr id="122" name="Google Shape;122;p17"/>
          <p:cNvSpPr txBox="1"/>
          <p:nvPr>
            <p:ph idx="1" type="body"/>
          </p:nvPr>
        </p:nvSpPr>
        <p:spPr>
          <a:xfrm>
            <a:off x="838200" y="1825625"/>
            <a:ext cx="10515600" cy="4351200"/>
          </a:xfrm>
          <a:prstGeom prst="rect">
            <a:avLst/>
          </a:prstGeom>
        </p:spPr>
        <p:txBody>
          <a:bodyPr anchorCtr="0" anchor="t" bIns="45700" lIns="91425" spcFirstLastPara="1" rIns="91425" wrap="square" tIns="45700">
            <a:normAutofit fontScale="92500" lnSpcReduction="20000"/>
          </a:bodyPr>
          <a:lstStyle/>
          <a:p>
            <a:pPr indent="0" lvl="0" marL="457200" rtl="0" algn="l">
              <a:spcBef>
                <a:spcPts val="1000"/>
              </a:spcBef>
              <a:spcAft>
                <a:spcPts val="0"/>
              </a:spcAft>
              <a:buNone/>
            </a:pPr>
            <a:r>
              <a:t/>
            </a:r>
            <a:endParaRPr>
              <a:solidFill>
                <a:schemeClr val="lt1"/>
              </a:solidFill>
            </a:endParaRPr>
          </a:p>
          <a:p>
            <a:pPr indent="0" lvl="0" marL="457200" rtl="0" algn="l">
              <a:spcBef>
                <a:spcPts val="1000"/>
              </a:spcBef>
              <a:spcAft>
                <a:spcPts val="0"/>
              </a:spcAft>
              <a:buNone/>
            </a:pPr>
            <a:r>
              <a:rPr lang="en-IN">
                <a:solidFill>
                  <a:schemeClr val="lt1"/>
                </a:solidFill>
              </a:rPr>
              <a:t>Creating a recommendations system based on an algorithm that considers your past choices in movies, matching with previous users with a similar taste.</a:t>
            </a:r>
            <a:endParaRPr>
              <a:solidFill>
                <a:schemeClr val="lt1"/>
              </a:solidFill>
            </a:endParaRPr>
          </a:p>
          <a:p>
            <a:pPr indent="0" lvl="0" marL="457200" rtl="0" algn="l">
              <a:spcBef>
                <a:spcPts val="1000"/>
              </a:spcBef>
              <a:spcAft>
                <a:spcPts val="0"/>
              </a:spcAft>
              <a:buNone/>
            </a:pPr>
            <a:r>
              <a:rPr lang="en-IN">
                <a:solidFill>
                  <a:schemeClr val="lt1"/>
                </a:solidFill>
              </a:rPr>
              <a:t>Thus, bypassing thousands of Netflix titles and recommending something according to the users taste.</a:t>
            </a:r>
            <a:endParaRPr>
              <a:solidFill>
                <a:schemeClr val="lt1"/>
              </a:solidFill>
            </a:endParaRPr>
          </a:p>
          <a:p>
            <a:pPr indent="0" lvl="0" marL="457200" rtl="0" algn="l">
              <a:spcBef>
                <a:spcPts val="1000"/>
              </a:spcBef>
              <a:spcAft>
                <a:spcPts val="0"/>
              </a:spcAft>
              <a:buClr>
                <a:schemeClr val="dk1"/>
              </a:buClr>
              <a:buSzPct val="39285"/>
              <a:buFont typeface="Arial"/>
              <a:buNone/>
            </a:pPr>
            <a:r>
              <a:rPr lang="en-IN">
                <a:solidFill>
                  <a:schemeClr val="lt1"/>
                </a:solidFill>
              </a:rPr>
              <a:t>Also, a scope for storytelling through wide range of different graphs and visuals along with our content-based recommendation system.</a:t>
            </a:r>
            <a:endParaRPr>
              <a:solidFill>
                <a:schemeClr val="lt1"/>
              </a:solidFill>
            </a:endParaRPr>
          </a:p>
          <a:p>
            <a:pPr indent="0" lvl="0" marL="457200" rtl="0" algn="l">
              <a:spcBef>
                <a:spcPts val="1000"/>
              </a:spcBef>
              <a:spcAft>
                <a:spcPts val="0"/>
              </a:spcAft>
              <a:buClr>
                <a:schemeClr val="dk1"/>
              </a:buClr>
              <a:buSzPct val="39285"/>
              <a:buFont typeface="Arial"/>
              <a:buNone/>
            </a:pPr>
            <a:r>
              <a:t/>
            </a:r>
            <a:endParaRPr>
              <a:solidFill>
                <a:schemeClr val="lt1"/>
              </a:solidFill>
            </a:endParaRPr>
          </a:p>
          <a:p>
            <a:pPr indent="0" lvl="0" marL="457200" rtl="0" algn="l">
              <a:spcBef>
                <a:spcPts val="1000"/>
              </a:spcBef>
              <a:spcAft>
                <a:spcPts val="0"/>
              </a:spcAft>
              <a:buNone/>
            </a:pPr>
            <a:r>
              <a:t/>
            </a:r>
            <a:endParaRPr>
              <a:solidFill>
                <a:schemeClr val="lt1"/>
              </a:solidFill>
            </a:endParaRPr>
          </a:p>
          <a:p>
            <a:pPr indent="0" lvl="0" marL="457200" rtl="0" algn="l">
              <a:spcBef>
                <a:spcPts val="1000"/>
              </a:spcBef>
              <a:spcAft>
                <a:spcPts val="0"/>
              </a:spcAft>
              <a:buNone/>
            </a:pPr>
            <a:r>
              <a:t/>
            </a:r>
            <a:endParaRPr>
              <a:solidFill>
                <a:schemeClr val="lt1"/>
              </a:solidFill>
            </a:endParaRPr>
          </a:p>
          <a:p>
            <a:pPr indent="0" lvl="0" marL="457200" rtl="0" algn="l">
              <a:spcBef>
                <a:spcPts val="1000"/>
              </a:spcBef>
              <a:spcAft>
                <a:spcPts val="0"/>
              </a:spcAft>
              <a:buNone/>
            </a:pPr>
            <a:r>
              <a:t/>
            </a:r>
            <a:endParaRPr>
              <a:solidFill>
                <a:schemeClr val="lt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71616"/>
        </a:solidFill>
      </p:bgPr>
    </p:bg>
    <p:spTree>
      <p:nvGrpSpPr>
        <p:cNvPr id="126" name="Shape 126"/>
        <p:cNvGrpSpPr/>
        <p:nvPr/>
      </p:nvGrpSpPr>
      <p:grpSpPr>
        <a:xfrm>
          <a:off x="0" y="0"/>
          <a:ext cx="0" cy="0"/>
          <a:chOff x="0" y="0"/>
          <a:chExt cx="0" cy="0"/>
        </a:xfrm>
      </p:grpSpPr>
      <p:sp>
        <p:nvSpPr>
          <p:cNvPr id="127" name="Google Shape;127;p18"/>
          <p:cNvSpPr txBox="1"/>
          <p:nvPr/>
        </p:nvSpPr>
        <p:spPr>
          <a:xfrm>
            <a:off x="779950" y="54074"/>
            <a:ext cx="5376600" cy="585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IN" sz="3200">
                <a:solidFill>
                  <a:schemeClr val="lt1"/>
                </a:solidFill>
                <a:latin typeface="Inter"/>
                <a:ea typeface="Inter"/>
                <a:cs typeface="Inter"/>
                <a:sym typeface="Inter"/>
              </a:rPr>
              <a:t>Overview</a:t>
            </a:r>
            <a:endParaRPr b="1" sz="3200">
              <a:solidFill>
                <a:schemeClr val="lt1"/>
              </a:solidFill>
              <a:latin typeface="Inter"/>
              <a:ea typeface="Inter"/>
              <a:cs typeface="Inter"/>
              <a:sym typeface="Inter"/>
            </a:endParaRPr>
          </a:p>
        </p:txBody>
      </p:sp>
      <p:sp>
        <p:nvSpPr>
          <p:cNvPr id="128" name="Google Shape;128;p18"/>
          <p:cNvSpPr txBox="1"/>
          <p:nvPr/>
        </p:nvSpPr>
        <p:spPr>
          <a:xfrm>
            <a:off x="462426" y="4881108"/>
            <a:ext cx="10476000" cy="1449900"/>
          </a:xfrm>
          <a:prstGeom prst="rect">
            <a:avLst/>
          </a:prstGeom>
          <a:noFill/>
          <a:ln>
            <a:noFill/>
          </a:ln>
        </p:spPr>
        <p:txBody>
          <a:bodyPr anchorCtr="0" anchor="t" bIns="45700" lIns="91425" spcFirstLastPara="1" rIns="91425" wrap="square" tIns="45700">
            <a:spAutoFit/>
          </a:bodyPr>
          <a:lstStyle/>
          <a:p>
            <a:pPr indent="-342900" lvl="0" marL="457200" marR="0" rtl="0" algn="l">
              <a:lnSpc>
                <a:spcPct val="130000"/>
              </a:lnSpc>
              <a:spcBef>
                <a:spcPts val="0"/>
              </a:spcBef>
              <a:spcAft>
                <a:spcPts val="0"/>
              </a:spcAft>
              <a:buClr>
                <a:schemeClr val="lt1"/>
              </a:buClr>
              <a:buSzPts val="1800"/>
              <a:buFont typeface="Calibri"/>
              <a:buAutoNum type="arabicPeriod"/>
            </a:pPr>
            <a:r>
              <a:rPr lang="en-IN" sz="1800">
                <a:solidFill>
                  <a:schemeClr val="lt1"/>
                </a:solidFill>
                <a:latin typeface="Calibri"/>
                <a:ea typeface="Calibri"/>
                <a:cs typeface="Calibri"/>
                <a:sym typeface="Calibri"/>
              </a:rPr>
              <a:t>Exploratory Analysis of content on </a:t>
            </a:r>
            <a:r>
              <a:rPr lang="en-IN" sz="1800">
                <a:solidFill>
                  <a:schemeClr val="lt1"/>
                </a:solidFill>
                <a:latin typeface="Calibri"/>
                <a:ea typeface="Calibri"/>
                <a:cs typeface="Calibri"/>
                <a:sym typeface="Calibri"/>
              </a:rPr>
              <a:t>Netflix</a:t>
            </a:r>
            <a:r>
              <a:rPr lang="en-IN" sz="1800">
                <a:solidFill>
                  <a:schemeClr val="lt1"/>
                </a:solidFill>
                <a:latin typeface="Calibri"/>
                <a:ea typeface="Calibri"/>
                <a:cs typeface="Calibri"/>
                <a:sym typeface="Calibri"/>
              </a:rPr>
              <a:t> using various Visualization libraries and plots such as: Seaborn, WordCloud, Lollipop plot, and so on. </a:t>
            </a:r>
            <a:endParaRPr sz="1800">
              <a:solidFill>
                <a:schemeClr val="lt1"/>
              </a:solidFill>
              <a:latin typeface="Calibri"/>
              <a:ea typeface="Calibri"/>
              <a:cs typeface="Calibri"/>
              <a:sym typeface="Calibri"/>
            </a:endParaRPr>
          </a:p>
          <a:p>
            <a:pPr indent="0" lvl="0" marL="0" rtl="0" algn="l">
              <a:lnSpc>
                <a:spcPct val="130000"/>
              </a:lnSpc>
              <a:spcBef>
                <a:spcPts val="0"/>
              </a:spcBef>
              <a:spcAft>
                <a:spcPts val="0"/>
              </a:spcAft>
              <a:buNone/>
            </a:pPr>
            <a:r>
              <a:rPr lang="en-IN" sz="1800">
                <a:solidFill>
                  <a:srgbClr val="FFFFFF"/>
                </a:solidFill>
                <a:latin typeface="Calibri"/>
                <a:ea typeface="Calibri"/>
                <a:cs typeface="Calibri"/>
                <a:sym typeface="Calibri"/>
              </a:rPr>
              <a:t> </a:t>
            </a:r>
            <a:r>
              <a:rPr lang="en-IN" sz="1800">
                <a:solidFill>
                  <a:srgbClr val="FFFFFF"/>
                </a:solidFill>
                <a:latin typeface="Calibri"/>
                <a:ea typeface="Calibri"/>
                <a:cs typeface="Calibri"/>
                <a:sym typeface="Calibri"/>
              </a:rPr>
              <a:t>2.     </a:t>
            </a:r>
            <a:r>
              <a:rPr lang="en-IN" sz="1800">
                <a:solidFill>
                  <a:srgbClr val="FFFFFF"/>
                </a:solidFill>
                <a:latin typeface="Calibri"/>
                <a:ea typeface="Calibri"/>
                <a:cs typeface="Calibri"/>
                <a:sym typeface="Calibri"/>
              </a:rPr>
              <a:t>Data Pre-processing – Feature Scaling, creating new features.</a:t>
            </a:r>
            <a:endParaRPr sz="1800">
              <a:solidFill>
                <a:schemeClr val="lt1"/>
              </a:solidFill>
              <a:latin typeface="Calibri"/>
              <a:ea typeface="Calibri"/>
              <a:cs typeface="Calibri"/>
              <a:sym typeface="Calibri"/>
            </a:endParaRPr>
          </a:p>
          <a:p>
            <a:pPr indent="0" lvl="0" marL="0" marR="0" rtl="0" algn="l">
              <a:lnSpc>
                <a:spcPct val="130000"/>
              </a:lnSpc>
              <a:spcBef>
                <a:spcPts val="0"/>
              </a:spcBef>
              <a:spcAft>
                <a:spcPts val="0"/>
              </a:spcAft>
              <a:buNone/>
            </a:pPr>
            <a:r>
              <a:rPr lang="en-IN" sz="1800">
                <a:solidFill>
                  <a:schemeClr val="lt1"/>
                </a:solidFill>
                <a:latin typeface="Calibri"/>
                <a:ea typeface="Calibri"/>
                <a:cs typeface="Calibri"/>
                <a:sym typeface="Calibri"/>
              </a:rPr>
              <a:t> 3.     Recommendation System ( Content Based: Term Frequency-Inverse Document Frequency (TF-IDF))</a:t>
            </a:r>
            <a:endParaRPr sz="1800">
              <a:solidFill>
                <a:schemeClr val="lt1"/>
              </a:solidFill>
              <a:latin typeface="Calibri"/>
              <a:ea typeface="Calibri"/>
              <a:cs typeface="Calibri"/>
              <a:sym typeface="Calibri"/>
            </a:endParaRPr>
          </a:p>
        </p:txBody>
      </p:sp>
      <p:pic>
        <p:nvPicPr>
          <p:cNvPr descr="A picture containing text, person&#10;&#10;Description automatically generated" id="129" name="Google Shape;129;p18"/>
          <p:cNvPicPr preferRelativeResize="0"/>
          <p:nvPr>
            <p:ph idx="2" type="pic"/>
          </p:nvPr>
        </p:nvPicPr>
        <p:blipFill rotWithShape="1">
          <a:blip r:embed="rId3">
            <a:alphaModFix/>
          </a:blip>
          <a:srcRect b="0" l="2800" r="2799" t="0"/>
          <a:stretch/>
        </p:blipFill>
        <p:spPr>
          <a:xfrm>
            <a:off x="-8120" y="549268"/>
            <a:ext cx="2651971" cy="3668260"/>
          </a:xfrm>
          <a:prstGeom prst="rect">
            <a:avLst/>
          </a:prstGeom>
          <a:noFill/>
          <a:ln>
            <a:noFill/>
          </a:ln>
          <a:effectLst>
            <a:outerShdw blurRad="177800" rotWithShape="0" algn="t" dir="5400000" dist="190500">
              <a:srgbClr val="000000">
                <a:alpha val="60000"/>
              </a:srgbClr>
            </a:outerShdw>
          </a:effectLst>
        </p:spPr>
      </p:pic>
      <p:pic>
        <p:nvPicPr>
          <p:cNvPr descr="Graphical user interface, application&#10;&#10;Description automatically generated" id="130" name="Google Shape;130;p18"/>
          <p:cNvPicPr preferRelativeResize="0"/>
          <p:nvPr>
            <p:ph idx="3" type="pic"/>
          </p:nvPr>
        </p:nvPicPr>
        <p:blipFill rotWithShape="1">
          <a:blip r:embed="rId4">
            <a:alphaModFix/>
          </a:blip>
          <a:srcRect b="599" l="0" r="0" t="599"/>
          <a:stretch/>
        </p:blipFill>
        <p:spPr>
          <a:xfrm>
            <a:off x="3184765" y="549268"/>
            <a:ext cx="2651970" cy="3668263"/>
          </a:xfrm>
          <a:prstGeom prst="rect">
            <a:avLst/>
          </a:prstGeom>
          <a:noFill/>
          <a:ln>
            <a:noFill/>
          </a:ln>
          <a:effectLst>
            <a:outerShdw blurRad="114300" rotWithShape="0" algn="t" dir="5400000" dist="63500">
              <a:srgbClr val="000000">
                <a:alpha val="46666"/>
              </a:srgbClr>
            </a:outerShdw>
          </a:effectLst>
        </p:spPr>
      </p:pic>
      <p:pic>
        <p:nvPicPr>
          <p:cNvPr descr="A picture containing text, person, floor, silhouette&#10;&#10;Description automatically generated" id="131" name="Google Shape;131;p18"/>
          <p:cNvPicPr preferRelativeResize="0"/>
          <p:nvPr>
            <p:ph idx="4" type="pic"/>
          </p:nvPr>
        </p:nvPicPr>
        <p:blipFill rotWithShape="1">
          <a:blip r:embed="rId5">
            <a:alphaModFix/>
          </a:blip>
          <a:srcRect b="0" l="4789" r="4789" t="0"/>
          <a:stretch/>
        </p:blipFill>
        <p:spPr>
          <a:xfrm>
            <a:off x="6377650" y="549268"/>
            <a:ext cx="2651970" cy="3668261"/>
          </a:xfrm>
          <a:prstGeom prst="rect">
            <a:avLst/>
          </a:prstGeom>
          <a:noFill/>
          <a:ln>
            <a:noFill/>
          </a:ln>
          <a:effectLst>
            <a:outerShdw blurRad="114300" rotWithShape="0" algn="t" dir="5400000" dist="63500">
              <a:srgbClr val="000000">
                <a:alpha val="46666"/>
              </a:srgbClr>
            </a:outerShdw>
          </a:effectLst>
        </p:spPr>
      </p:pic>
      <p:pic>
        <p:nvPicPr>
          <p:cNvPr descr="A group of people posing for a photo&#10;&#10;Description automatically generated with medium confidence" id="132" name="Google Shape;132;p18"/>
          <p:cNvPicPr preferRelativeResize="0"/>
          <p:nvPr>
            <p:ph idx="5" type="pic"/>
          </p:nvPr>
        </p:nvPicPr>
        <p:blipFill rotWithShape="1">
          <a:blip r:embed="rId6">
            <a:alphaModFix/>
          </a:blip>
          <a:srcRect b="3359" l="0" r="0" t="3360"/>
          <a:stretch/>
        </p:blipFill>
        <p:spPr>
          <a:xfrm>
            <a:off x="9570535" y="549268"/>
            <a:ext cx="2651970" cy="3668261"/>
          </a:xfrm>
          <a:prstGeom prst="rect">
            <a:avLst/>
          </a:prstGeom>
          <a:noFill/>
          <a:ln>
            <a:noFill/>
          </a:ln>
          <a:effectLst>
            <a:outerShdw blurRad="114300" rotWithShape="0" algn="t" dir="5400000" dist="63500">
              <a:srgbClr val="000000">
                <a:alpha val="46666"/>
              </a:srgbClr>
            </a:outerShdw>
          </a:effectLst>
        </p:spPr>
      </p:pic>
      <p:sp>
        <p:nvSpPr>
          <p:cNvPr id="133" name="Google Shape;133;p18"/>
          <p:cNvSpPr/>
          <p:nvPr/>
        </p:nvSpPr>
        <p:spPr>
          <a:xfrm>
            <a:off x="-8123" y="549266"/>
            <a:ext cx="2652000" cy="3668400"/>
          </a:xfrm>
          <a:prstGeom prst="roundRect">
            <a:avLst>
              <a:gd fmla="val 7521" name="adj"/>
            </a:avLst>
          </a:prstGeom>
          <a:gradFill>
            <a:gsLst>
              <a:gs pos="0">
                <a:srgbClr val="171616">
                  <a:alpha val="20000"/>
                </a:srgbClr>
              </a:gs>
              <a:gs pos="99000">
                <a:srgbClr val="171616"/>
              </a:gs>
              <a:gs pos="100000">
                <a:srgbClr val="171616"/>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4" name="Google Shape;134;p18"/>
          <p:cNvSpPr/>
          <p:nvPr/>
        </p:nvSpPr>
        <p:spPr>
          <a:xfrm>
            <a:off x="3184788" y="549266"/>
            <a:ext cx="2652000" cy="3668400"/>
          </a:xfrm>
          <a:prstGeom prst="roundRect">
            <a:avLst>
              <a:gd fmla="val 8060" name="adj"/>
            </a:avLst>
          </a:prstGeom>
          <a:gradFill>
            <a:gsLst>
              <a:gs pos="0">
                <a:srgbClr val="171616">
                  <a:alpha val="20000"/>
                </a:srgbClr>
              </a:gs>
              <a:gs pos="99000">
                <a:srgbClr val="171616"/>
              </a:gs>
              <a:gs pos="100000">
                <a:srgbClr val="171616"/>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5" name="Google Shape;135;p18"/>
          <p:cNvSpPr/>
          <p:nvPr/>
        </p:nvSpPr>
        <p:spPr>
          <a:xfrm>
            <a:off x="6377650" y="549266"/>
            <a:ext cx="2652000" cy="3668400"/>
          </a:xfrm>
          <a:prstGeom prst="roundRect">
            <a:avLst>
              <a:gd fmla="val 8060" name="adj"/>
            </a:avLst>
          </a:prstGeom>
          <a:gradFill>
            <a:gsLst>
              <a:gs pos="0">
                <a:srgbClr val="171616">
                  <a:alpha val="20000"/>
                </a:srgbClr>
              </a:gs>
              <a:gs pos="99000">
                <a:srgbClr val="171616"/>
              </a:gs>
              <a:gs pos="100000">
                <a:srgbClr val="171616"/>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136" name="Google Shape;136;p18"/>
          <p:cNvCxnSpPr/>
          <p:nvPr/>
        </p:nvCxnSpPr>
        <p:spPr>
          <a:xfrm>
            <a:off x="257304" y="4291094"/>
            <a:ext cx="2274600" cy="0"/>
          </a:xfrm>
          <a:prstGeom prst="straightConnector1">
            <a:avLst/>
          </a:prstGeom>
          <a:noFill/>
          <a:ln cap="rnd" cmpd="sng" w="44450">
            <a:solidFill>
              <a:srgbClr val="E50914">
                <a:alpha val="40000"/>
              </a:srgbClr>
            </a:solidFill>
            <a:prstDash val="solid"/>
            <a:miter lim="800000"/>
            <a:headEnd len="sm" w="sm" type="none"/>
            <a:tailEnd len="sm" w="sm" type="none"/>
          </a:ln>
        </p:spPr>
      </p:cxnSp>
      <p:cxnSp>
        <p:nvCxnSpPr>
          <p:cNvPr id="137" name="Google Shape;137;p18"/>
          <p:cNvCxnSpPr/>
          <p:nvPr/>
        </p:nvCxnSpPr>
        <p:spPr>
          <a:xfrm>
            <a:off x="257304" y="4292999"/>
            <a:ext cx="687000" cy="0"/>
          </a:xfrm>
          <a:prstGeom prst="straightConnector1">
            <a:avLst/>
          </a:prstGeom>
          <a:noFill/>
          <a:ln cap="rnd" cmpd="sng" w="44450">
            <a:solidFill>
              <a:srgbClr val="E50914"/>
            </a:solidFill>
            <a:prstDash val="solid"/>
            <a:miter lim="800000"/>
            <a:headEnd len="sm" w="sm" type="none"/>
            <a:tailEnd len="sm" w="sm" type="none"/>
          </a:ln>
        </p:spPr>
      </p:cxnSp>
      <p:cxnSp>
        <p:nvCxnSpPr>
          <p:cNvPr id="138" name="Google Shape;138;p18"/>
          <p:cNvCxnSpPr/>
          <p:nvPr/>
        </p:nvCxnSpPr>
        <p:spPr>
          <a:xfrm>
            <a:off x="3451128" y="4291094"/>
            <a:ext cx="2274600" cy="0"/>
          </a:xfrm>
          <a:prstGeom prst="straightConnector1">
            <a:avLst/>
          </a:prstGeom>
          <a:noFill/>
          <a:ln cap="rnd" cmpd="sng" w="44450">
            <a:solidFill>
              <a:srgbClr val="E50914">
                <a:alpha val="40000"/>
              </a:srgbClr>
            </a:solidFill>
            <a:prstDash val="solid"/>
            <a:miter lim="800000"/>
            <a:headEnd len="sm" w="sm" type="none"/>
            <a:tailEnd len="sm" w="sm" type="none"/>
          </a:ln>
        </p:spPr>
      </p:cxnSp>
      <p:cxnSp>
        <p:nvCxnSpPr>
          <p:cNvPr id="139" name="Google Shape;139;p18"/>
          <p:cNvCxnSpPr/>
          <p:nvPr/>
        </p:nvCxnSpPr>
        <p:spPr>
          <a:xfrm>
            <a:off x="3451128" y="4292999"/>
            <a:ext cx="1371600" cy="0"/>
          </a:xfrm>
          <a:prstGeom prst="straightConnector1">
            <a:avLst/>
          </a:prstGeom>
          <a:noFill/>
          <a:ln cap="rnd" cmpd="sng" w="44450">
            <a:solidFill>
              <a:srgbClr val="E50914"/>
            </a:solidFill>
            <a:prstDash val="solid"/>
            <a:miter lim="800000"/>
            <a:headEnd len="sm" w="sm" type="none"/>
            <a:tailEnd len="sm" w="sm" type="none"/>
          </a:ln>
        </p:spPr>
      </p:cxnSp>
      <p:cxnSp>
        <p:nvCxnSpPr>
          <p:cNvPr id="140" name="Google Shape;140;p18"/>
          <p:cNvCxnSpPr/>
          <p:nvPr/>
        </p:nvCxnSpPr>
        <p:spPr>
          <a:xfrm>
            <a:off x="6630691" y="4291094"/>
            <a:ext cx="2274600" cy="0"/>
          </a:xfrm>
          <a:prstGeom prst="straightConnector1">
            <a:avLst/>
          </a:prstGeom>
          <a:noFill/>
          <a:ln cap="rnd" cmpd="sng" w="44450">
            <a:solidFill>
              <a:srgbClr val="E50914">
                <a:alpha val="40000"/>
              </a:srgbClr>
            </a:solidFill>
            <a:prstDash val="solid"/>
            <a:miter lim="800000"/>
            <a:headEnd len="sm" w="sm" type="none"/>
            <a:tailEnd len="sm" w="sm" type="none"/>
          </a:ln>
        </p:spPr>
      </p:cxnSp>
      <p:cxnSp>
        <p:nvCxnSpPr>
          <p:cNvPr id="141" name="Google Shape;141;p18"/>
          <p:cNvCxnSpPr/>
          <p:nvPr/>
        </p:nvCxnSpPr>
        <p:spPr>
          <a:xfrm>
            <a:off x="6630691" y="4292999"/>
            <a:ext cx="216600" cy="0"/>
          </a:xfrm>
          <a:prstGeom prst="straightConnector1">
            <a:avLst/>
          </a:prstGeom>
          <a:noFill/>
          <a:ln cap="rnd" cmpd="sng" w="44450">
            <a:solidFill>
              <a:srgbClr val="E50914"/>
            </a:solidFill>
            <a:prstDash val="solid"/>
            <a:miter lim="800000"/>
            <a:headEnd len="sm" w="sm" type="none"/>
            <a:tailEnd len="sm" w="sm" type="none"/>
          </a:ln>
        </p:spPr>
      </p:cxnSp>
      <p:sp>
        <p:nvSpPr>
          <p:cNvPr id="142" name="Google Shape;142;p18"/>
          <p:cNvSpPr/>
          <p:nvPr/>
        </p:nvSpPr>
        <p:spPr>
          <a:xfrm>
            <a:off x="9570535" y="549266"/>
            <a:ext cx="2652000" cy="3668400"/>
          </a:xfrm>
          <a:prstGeom prst="roundRect">
            <a:avLst>
              <a:gd fmla="val 8060" name="adj"/>
            </a:avLst>
          </a:prstGeom>
          <a:gradFill>
            <a:gsLst>
              <a:gs pos="0">
                <a:srgbClr val="171616">
                  <a:alpha val="20000"/>
                </a:srgbClr>
              </a:gs>
              <a:gs pos="99000">
                <a:srgbClr val="171616"/>
              </a:gs>
              <a:gs pos="100000">
                <a:srgbClr val="171616"/>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3" name="Google Shape;143;p18"/>
          <p:cNvSpPr/>
          <p:nvPr/>
        </p:nvSpPr>
        <p:spPr>
          <a:xfrm>
            <a:off x="12362632" y="4761925"/>
            <a:ext cx="351308" cy="351308"/>
          </a:xfrm>
          <a:prstGeom prst="ellipse">
            <a:avLst/>
          </a:prstGeom>
          <a:noFill/>
          <a:ln cap="flat" cmpd="sng" w="1905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4" name="Google Shape;144;p18"/>
          <p:cNvSpPr/>
          <p:nvPr/>
        </p:nvSpPr>
        <p:spPr>
          <a:xfrm>
            <a:off x="12879487" y="4761925"/>
            <a:ext cx="351308" cy="351308"/>
          </a:xfrm>
          <a:prstGeom prst="ellipse">
            <a:avLst/>
          </a:prstGeom>
          <a:noFill/>
          <a:ln cap="flat" cmpd="sng" w="1905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5" name="Google Shape;145;p18"/>
          <p:cNvSpPr/>
          <p:nvPr/>
        </p:nvSpPr>
        <p:spPr>
          <a:xfrm>
            <a:off x="12479567" y="4881656"/>
            <a:ext cx="117439" cy="111847"/>
          </a:xfrm>
          <a:custGeom>
            <a:rect b="b" l="l" r="r" t="t"/>
            <a:pathLst>
              <a:path extrusionOk="0" h="443" w="461">
                <a:moveTo>
                  <a:pt x="363" y="336"/>
                </a:moveTo>
                <a:lnTo>
                  <a:pt x="363" y="336"/>
                </a:lnTo>
                <a:cubicBezTo>
                  <a:pt x="301" y="310"/>
                  <a:pt x="284" y="292"/>
                  <a:pt x="284" y="248"/>
                </a:cubicBezTo>
                <a:cubicBezTo>
                  <a:pt x="284" y="230"/>
                  <a:pt x="301" y="239"/>
                  <a:pt x="310" y="195"/>
                </a:cubicBezTo>
                <a:cubicBezTo>
                  <a:pt x="310" y="176"/>
                  <a:pt x="328" y="195"/>
                  <a:pt x="328" y="151"/>
                </a:cubicBezTo>
                <a:cubicBezTo>
                  <a:pt x="328" y="132"/>
                  <a:pt x="319" y="132"/>
                  <a:pt x="319" y="132"/>
                </a:cubicBezTo>
                <a:cubicBezTo>
                  <a:pt x="319" y="132"/>
                  <a:pt x="328" y="106"/>
                  <a:pt x="328" y="88"/>
                </a:cubicBezTo>
                <a:cubicBezTo>
                  <a:pt x="328" y="61"/>
                  <a:pt x="319" y="0"/>
                  <a:pt x="230" y="0"/>
                </a:cubicBezTo>
                <a:cubicBezTo>
                  <a:pt x="141" y="0"/>
                  <a:pt x="132" y="61"/>
                  <a:pt x="132" y="88"/>
                </a:cubicBezTo>
                <a:cubicBezTo>
                  <a:pt x="132" y="106"/>
                  <a:pt x="141" y="132"/>
                  <a:pt x="141" y="132"/>
                </a:cubicBezTo>
                <a:cubicBezTo>
                  <a:pt x="141" y="132"/>
                  <a:pt x="132" y="132"/>
                  <a:pt x="132" y="151"/>
                </a:cubicBezTo>
                <a:cubicBezTo>
                  <a:pt x="132" y="195"/>
                  <a:pt x="150" y="176"/>
                  <a:pt x="150" y="195"/>
                </a:cubicBezTo>
                <a:cubicBezTo>
                  <a:pt x="159" y="239"/>
                  <a:pt x="177" y="230"/>
                  <a:pt x="177" y="248"/>
                </a:cubicBezTo>
                <a:cubicBezTo>
                  <a:pt x="177" y="292"/>
                  <a:pt x="159" y="310"/>
                  <a:pt x="97" y="336"/>
                </a:cubicBezTo>
                <a:cubicBezTo>
                  <a:pt x="35" y="354"/>
                  <a:pt x="0" y="380"/>
                  <a:pt x="0" y="398"/>
                </a:cubicBezTo>
                <a:cubicBezTo>
                  <a:pt x="0" y="407"/>
                  <a:pt x="0" y="442"/>
                  <a:pt x="0" y="442"/>
                </a:cubicBezTo>
                <a:cubicBezTo>
                  <a:pt x="230" y="442"/>
                  <a:pt x="230" y="442"/>
                  <a:pt x="230" y="442"/>
                </a:cubicBezTo>
                <a:cubicBezTo>
                  <a:pt x="460" y="442"/>
                  <a:pt x="460" y="442"/>
                  <a:pt x="460" y="442"/>
                </a:cubicBezTo>
                <a:cubicBezTo>
                  <a:pt x="460" y="442"/>
                  <a:pt x="460" y="407"/>
                  <a:pt x="460" y="398"/>
                </a:cubicBezTo>
                <a:cubicBezTo>
                  <a:pt x="460" y="380"/>
                  <a:pt x="425" y="354"/>
                  <a:pt x="363" y="336"/>
                </a:cubicBezTo>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146" name="Google Shape;146;p18"/>
          <p:cNvSpPr/>
          <p:nvPr/>
        </p:nvSpPr>
        <p:spPr>
          <a:xfrm>
            <a:off x="13005929" y="4881097"/>
            <a:ext cx="98425" cy="112965"/>
          </a:xfrm>
          <a:custGeom>
            <a:rect b="b" l="l" r="r" t="t"/>
            <a:pathLst>
              <a:path extrusionOk="0" h="444" w="390">
                <a:moveTo>
                  <a:pt x="319" y="301"/>
                </a:moveTo>
                <a:lnTo>
                  <a:pt x="319" y="301"/>
                </a:lnTo>
                <a:cubicBezTo>
                  <a:pt x="301" y="301"/>
                  <a:pt x="283" y="301"/>
                  <a:pt x="274" y="310"/>
                </a:cubicBezTo>
                <a:cubicBezTo>
                  <a:pt x="142" y="239"/>
                  <a:pt x="142" y="239"/>
                  <a:pt x="142" y="239"/>
                </a:cubicBezTo>
                <a:cubicBezTo>
                  <a:pt x="142" y="230"/>
                  <a:pt x="142" y="230"/>
                  <a:pt x="142" y="222"/>
                </a:cubicBezTo>
                <a:lnTo>
                  <a:pt x="142" y="213"/>
                </a:lnTo>
                <a:cubicBezTo>
                  <a:pt x="274" y="133"/>
                  <a:pt x="274" y="133"/>
                  <a:pt x="274" y="133"/>
                </a:cubicBezTo>
                <a:cubicBezTo>
                  <a:pt x="283" y="142"/>
                  <a:pt x="301" y="151"/>
                  <a:pt x="319" y="151"/>
                </a:cubicBezTo>
                <a:cubicBezTo>
                  <a:pt x="363" y="151"/>
                  <a:pt x="389" y="115"/>
                  <a:pt x="389" y="70"/>
                </a:cubicBezTo>
                <a:cubicBezTo>
                  <a:pt x="389" y="35"/>
                  <a:pt x="363" y="0"/>
                  <a:pt x="319" y="0"/>
                </a:cubicBezTo>
                <a:cubicBezTo>
                  <a:pt x="274" y="0"/>
                  <a:pt x="248" y="35"/>
                  <a:pt x="248" y="70"/>
                </a:cubicBezTo>
                <a:cubicBezTo>
                  <a:pt x="248" y="80"/>
                  <a:pt x="248" y="80"/>
                  <a:pt x="248" y="89"/>
                </a:cubicBezTo>
                <a:cubicBezTo>
                  <a:pt x="115" y="169"/>
                  <a:pt x="115" y="169"/>
                  <a:pt x="115" y="169"/>
                </a:cubicBezTo>
                <a:cubicBezTo>
                  <a:pt x="107" y="151"/>
                  <a:pt x="88" y="151"/>
                  <a:pt x="70" y="151"/>
                </a:cubicBezTo>
                <a:cubicBezTo>
                  <a:pt x="26" y="151"/>
                  <a:pt x="0" y="186"/>
                  <a:pt x="0" y="222"/>
                </a:cubicBezTo>
                <a:cubicBezTo>
                  <a:pt x="0" y="266"/>
                  <a:pt x="26" y="301"/>
                  <a:pt x="70" y="301"/>
                </a:cubicBezTo>
                <a:cubicBezTo>
                  <a:pt x="88" y="301"/>
                  <a:pt x="107" y="292"/>
                  <a:pt x="115" y="283"/>
                </a:cubicBezTo>
                <a:cubicBezTo>
                  <a:pt x="248" y="363"/>
                  <a:pt x="248" y="363"/>
                  <a:pt x="248" y="363"/>
                </a:cubicBezTo>
                <a:lnTo>
                  <a:pt x="248" y="372"/>
                </a:lnTo>
                <a:cubicBezTo>
                  <a:pt x="248" y="416"/>
                  <a:pt x="274" y="443"/>
                  <a:pt x="319" y="443"/>
                </a:cubicBezTo>
                <a:cubicBezTo>
                  <a:pt x="363" y="443"/>
                  <a:pt x="389" y="416"/>
                  <a:pt x="389" y="372"/>
                </a:cubicBezTo>
                <a:cubicBezTo>
                  <a:pt x="389" y="328"/>
                  <a:pt x="363" y="301"/>
                  <a:pt x="319" y="301"/>
                </a:cubicBezTo>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cxnSp>
        <p:nvCxnSpPr>
          <p:cNvPr id="147" name="Google Shape;147;p18"/>
          <p:cNvCxnSpPr/>
          <p:nvPr/>
        </p:nvCxnSpPr>
        <p:spPr>
          <a:xfrm>
            <a:off x="9845119" y="4291094"/>
            <a:ext cx="2274600" cy="0"/>
          </a:xfrm>
          <a:prstGeom prst="straightConnector1">
            <a:avLst/>
          </a:prstGeom>
          <a:noFill/>
          <a:ln cap="rnd" cmpd="sng" w="44450">
            <a:solidFill>
              <a:srgbClr val="E50914">
                <a:alpha val="40000"/>
              </a:srgbClr>
            </a:solidFill>
            <a:prstDash val="solid"/>
            <a:miter lim="800000"/>
            <a:headEnd len="sm" w="sm" type="none"/>
            <a:tailEnd len="sm" w="sm" type="none"/>
          </a:ln>
        </p:spPr>
      </p:cxnSp>
      <p:cxnSp>
        <p:nvCxnSpPr>
          <p:cNvPr id="148" name="Google Shape;148;p18"/>
          <p:cNvCxnSpPr/>
          <p:nvPr/>
        </p:nvCxnSpPr>
        <p:spPr>
          <a:xfrm>
            <a:off x="9845119" y="4292999"/>
            <a:ext cx="1888500" cy="0"/>
          </a:xfrm>
          <a:prstGeom prst="straightConnector1">
            <a:avLst/>
          </a:prstGeom>
          <a:noFill/>
          <a:ln cap="rnd" cmpd="sng" w="44450">
            <a:solidFill>
              <a:srgbClr val="E50914"/>
            </a:solidFill>
            <a:prstDash val="solid"/>
            <a:miter lim="800000"/>
            <a:headEnd len="sm" w="sm" type="none"/>
            <a:tailEnd len="sm" w="sm" type="none"/>
          </a:ln>
        </p:spPr>
      </p:cxn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2" name="Shape 152"/>
        <p:cNvGrpSpPr/>
        <p:nvPr/>
      </p:nvGrpSpPr>
      <p:grpSpPr>
        <a:xfrm>
          <a:off x="0" y="0"/>
          <a:ext cx="0" cy="0"/>
          <a:chOff x="0" y="0"/>
          <a:chExt cx="0" cy="0"/>
        </a:xfrm>
      </p:grpSpPr>
      <p:sp>
        <p:nvSpPr>
          <p:cNvPr id="153" name="Google Shape;153;p19"/>
          <p:cNvSpPr/>
          <p:nvPr/>
        </p:nvSpPr>
        <p:spPr>
          <a:xfrm>
            <a:off x="0" y="0"/>
            <a:ext cx="12192000" cy="4775100"/>
          </a:xfrm>
          <a:prstGeom prst="rect">
            <a:avLst/>
          </a:prstGeom>
          <a:gradFill>
            <a:gsLst>
              <a:gs pos="0">
                <a:srgbClr val="222A35">
                  <a:alpha val="9803"/>
                </a:srgbClr>
              </a:gs>
              <a:gs pos="99000">
                <a:srgbClr val="171616"/>
              </a:gs>
              <a:gs pos="100000">
                <a:srgbClr val="171616"/>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4" name="Google Shape;154;p19"/>
          <p:cNvSpPr/>
          <p:nvPr/>
        </p:nvSpPr>
        <p:spPr>
          <a:xfrm>
            <a:off x="0" y="4765957"/>
            <a:ext cx="12192000" cy="2082900"/>
          </a:xfrm>
          <a:prstGeom prst="rect">
            <a:avLst/>
          </a:prstGeom>
          <a:solidFill>
            <a:srgbClr val="17161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5" name="Google Shape;155;p19"/>
          <p:cNvSpPr/>
          <p:nvPr/>
        </p:nvSpPr>
        <p:spPr>
          <a:xfrm>
            <a:off x="864542" y="4593401"/>
            <a:ext cx="4749000" cy="936300"/>
          </a:xfrm>
          <a:prstGeom prst="roundRect">
            <a:avLst>
              <a:gd fmla="val 8060" name="adj"/>
            </a:avLst>
          </a:prstGeom>
          <a:solidFill>
            <a:srgbClr val="3A3838">
              <a:alpha val="29803"/>
            </a:srgbClr>
          </a:solidFill>
          <a:ln>
            <a:noFill/>
          </a:ln>
          <a:effectLst>
            <a:outerShdw blurRad="152400" rotWithShape="0" algn="t" dir="5400000" dist="88900">
              <a:srgbClr val="000000">
                <a:alpha val="44705"/>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6" name="Google Shape;156;p19"/>
          <p:cNvSpPr/>
          <p:nvPr/>
        </p:nvSpPr>
        <p:spPr>
          <a:xfrm>
            <a:off x="6578603" y="4593401"/>
            <a:ext cx="4749000" cy="936300"/>
          </a:xfrm>
          <a:prstGeom prst="roundRect">
            <a:avLst>
              <a:gd fmla="val 8060" name="adj"/>
            </a:avLst>
          </a:prstGeom>
          <a:solidFill>
            <a:srgbClr val="3A3838">
              <a:alpha val="29803"/>
            </a:srgbClr>
          </a:solidFill>
          <a:ln>
            <a:noFill/>
          </a:ln>
          <a:effectLst>
            <a:outerShdw blurRad="101600" rotWithShape="0" algn="t" dir="5400000" dist="63500">
              <a:srgbClr val="000000">
                <a:alpha val="29803"/>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7" name="Google Shape;157;p19"/>
          <p:cNvSpPr/>
          <p:nvPr/>
        </p:nvSpPr>
        <p:spPr>
          <a:xfrm>
            <a:off x="864542" y="5868163"/>
            <a:ext cx="4749000" cy="936300"/>
          </a:xfrm>
          <a:prstGeom prst="roundRect">
            <a:avLst>
              <a:gd fmla="val 8060" name="adj"/>
            </a:avLst>
          </a:prstGeom>
          <a:solidFill>
            <a:srgbClr val="3A3838">
              <a:alpha val="29803"/>
            </a:srgbClr>
          </a:solidFill>
          <a:ln>
            <a:noFill/>
          </a:ln>
          <a:effectLst>
            <a:outerShdw blurRad="101600" rotWithShape="0" algn="t" dir="5400000" dist="63500">
              <a:srgbClr val="000000">
                <a:alpha val="29803"/>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8" name="Google Shape;158;p19"/>
          <p:cNvSpPr/>
          <p:nvPr/>
        </p:nvSpPr>
        <p:spPr>
          <a:xfrm>
            <a:off x="6578603" y="5868163"/>
            <a:ext cx="4749000" cy="936300"/>
          </a:xfrm>
          <a:prstGeom prst="roundRect">
            <a:avLst>
              <a:gd fmla="val 8060" name="adj"/>
            </a:avLst>
          </a:prstGeom>
          <a:solidFill>
            <a:srgbClr val="3A3838">
              <a:alpha val="29803"/>
            </a:srgbClr>
          </a:solidFill>
          <a:ln>
            <a:noFill/>
          </a:ln>
          <a:effectLst>
            <a:outerShdw blurRad="101600" rotWithShape="0" algn="t" dir="5400000" dist="63500">
              <a:srgbClr val="000000">
                <a:alpha val="29803"/>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9" name="Google Shape;159;p19"/>
          <p:cNvSpPr txBox="1"/>
          <p:nvPr/>
        </p:nvSpPr>
        <p:spPr>
          <a:xfrm>
            <a:off x="2691010" y="5030458"/>
            <a:ext cx="2843700" cy="215400"/>
          </a:xfrm>
          <a:prstGeom prst="rect">
            <a:avLst/>
          </a:prstGeom>
          <a:noFill/>
          <a:ln>
            <a:noFill/>
          </a:ln>
        </p:spPr>
        <p:txBody>
          <a:bodyPr anchorCtr="0" anchor="t" bIns="45700" lIns="91425" spcFirstLastPara="1" rIns="91425" wrap="square" tIns="45700">
            <a:spAutoFit/>
          </a:bodyPr>
          <a:lstStyle/>
          <a:p>
            <a:pPr indent="0" lvl="0" marL="0" marR="0" rtl="0" algn="l">
              <a:lnSpc>
                <a:spcPct val="120000"/>
              </a:lnSpc>
              <a:spcBef>
                <a:spcPts val="0"/>
              </a:spcBef>
              <a:spcAft>
                <a:spcPts val="0"/>
              </a:spcAft>
              <a:buNone/>
            </a:pPr>
            <a:r>
              <a:rPr lang="en-IN" sz="800">
                <a:solidFill>
                  <a:srgbClr val="D8D8D8"/>
                </a:solidFill>
                <a:latin typeface="Inter Light"/>
                <a:ea typeface="Inter Light"/>
                <a:cs typeface="Inter Light"/>
                <a:sym typeface="Inter Light"/>
              </a:rPr>
              <a:t>Data Available on Kaggle.</a:t>
            </a:r>
            <a:endParaRPr b="1" sz="1800">
              <a:solidFill>
                <a:srgbClr val="D8D8D8"/>
              </a:solidFill>
              <a:latin typeface="Inter Light"/>
              <a:ea typeface="Inter Light"/>
              <a:cs typeface="Inter Light"/>
              <a:sym typeface="Inter Light"/>
            </a:endParaRPr>
          </a:p>
        </p:txBody>
      </p:sp>
      <p:sp>
        <p:nvSpPr>
          <p:cNvPr id="160" name="Google Shape;160;p19"/>
          <p:cNvSpPr txBox="1"/>
          <p:nvPr/>
        </p:nvSpPr>
        <p:spPr>
          <a:xfrm>
            <a:off x="2612385" y="4765958"/>
            <a:ext cx="2843700" cy="246300"/>
          </a:xfrm>
          <a:prstGeom prst="rect">
            <a:avLst/>
          </a:prstGeom>
          <a:noFill/>
          <a:ln>
            <a:noFill/>
          </a:ln>
        </p:spPr>
        <p:txBody>
          <a:bodyPr anchorCtr="0" anchor="t" bIns="45700" lIns="91425" spcFirstLastPara="1" rIns="91425" wrap="square" tIns="45700">
            <a:spAutoFit/>
          </a:bodyPr>
          <a:lstStyle/>
          <a:p>
            <a:pPr indent="0" lvl="0" marL="0" marR="0" rtl="0" algn="l">
              <a:lnSpc>
                <a:spcPct val="120000"/>
              </a:lnSpc>
              <a:spcBef>
                <a:spcPts val="0"/>
              </a:spcBef>
              <a:spcAft>
                <a:spcPts val="0"/>
              </a:spcAft>
              <a:buNone/>
            </a:pPr>
            <a:r>
              <a:rPr b="1" lang="en-IN" sz="1000">
                <a:solidFill>
                  <a:schemeClr val="lt1"/>
                </a:solidFill>
                <a:latin typeface="Inter Light"/>
                <a:ea typeface="Inter Light"/>
                <a:cs typeface="Inter Light"/>
                <a:sym typeface="Inter Light"/>
              </a:rPr>
              <a:t>Netflix Data</a:t>
            </a:r>
            <a:r>
              <a:rPr b="1" lang="en-IN" sz="1000">
                <a:solidFill>
                  <a:schemeClr val="lt1"/>
                </a:solidFill>
                <a:latin typeface="Inter Light"/>
                <a:ea typeface="Inter Light"/>
                <a:cs typeface="Inter Light"/>
                <a:sym typeface="Inter Light"/>
              </a:rPr>
              <a:t> </a:t>
            </a:r>
            <a:endParaRPr b="1" sz="2400">
              <a:solidFill>
                <a:schemeClr val="lt1"/>
              </a:solidFill>
              <a:latin typeface="Inter Light"/>
              <a:ea typeface="Inter Light"/>
              <a:cs typeface="Inter Light"/>
              <a:sym typeface="Inter Light"/>
            </a:endParaRPr>
          </a:p>
        </p:txBody>
      </p:sp>
      <p:sp>
        <p:nvSpPr>
          <p:cNvPr id="161" name="Google Shape;161;p19"/>
          <p:cNvSpPr txBox="1"/>
          <p:nvPr/>
        </p:nvSpPr>
        <p:spPr>
          <a:xfrm>
            <a:off x="4404171" y="5153887"/>
            <a:ext cx="1094332" cy="227691"/>
          </a:xfrm>
          <a:prstGeom prst="rect">
            <a:avLst/>
          </a:prstGeom>
          <a:noFill/>
          <a:ln>
            <a:noFill/>
          </a:ln>
        </p:spPr>
        <p:txBody>
          <a:bodyPr anchorCtr="0" anchor="t" bIns="45700" lIns="91425" spcFirstLastPara="1" rIns="91425" wrap="square" tIns="45700">
            <a:spAutoFit/>
          </a:bodyPr>
          <a:lstStyle/>
          <a:p>
            <a:pPr indent="0" lvl="0" marL="0" marR="0" rtl="0" algn="r">
              <a:lnSpc>
                <a:spcPct val="120000"/>
              </a:lnSpc>
              <a:spcBef>
                <a:spcPts val="0"/>
              </a:spcBef>
              <a:spcAft>
                <a:spcPts val="0"/>
              </a:spcAft>
              <a:buNone/>
            </a:pPr>
            <a:r>
              <a:rPr b="0" i="0" lang="en-IN" sz="800">
                <a:solidFill>
                  <a:srgbClr val="D8D8D8"/>
                </a:solidFill>
                <a:latin typeface="Inter Light"/>
                <a:ea typeface="Inter Light"/>
                <a:cs typeface="Inter Light"/>
                <a:sym typeface="Inter Light"/>
              </a:rPr>
              <a:t>50 min</a:t>
            </a:r>
            <a:endParaRPr b="1" sz="1800">
              <a:solidFill>
                <a:srgbClr val="D8D8D8"/>
              </a:solidFill>
              <a:latin typeface="Inter Light"/>
              <a:ea typeface="Inter Light"/>
              <a:cs typeface="Inter Light"/>
              <a:sym typeface="Inter Light"/>
            </a:endParaRPr>
          </a:p>
        </p:txBody>
      </p:sp>
      <p:sp>
        <p:nvSpPr>
          <p:cNvPr id="162" name="Google Shape;162;p19"/>
          <p:cNvSpPr txBox="1"/>
          <p:nvPr/>
        </p:nvSpPr>
        <p:spPr>
          <a:xfrm>
            <a:off x="8408964" y="5030458"/>
            <a:ext cx="2843700" cy="363300"/>
          </a:xfrm>
          <a:prstGeom prst="rect">
            <a:avLst/>
          </a:prstGeom>
          <a:noFill/>
          <a:ln>
            <a:noFill/>
          </a:ln>
        </p:spPr>
        <p:txBody>
          <a:bodyPr anchorCtr="0" anchor="t" bIns="45700" lIns="91425" spcFirstLastPara="1" rIns="91425" wrap="square" tIns="45700">
            <a:spAutoFit/>
          </a:bodyPr>
          <a:lstStyle/>
          <a:p>
            <a:pPr indent="0" lvl="0" marL="0" rtl="0" algn="l">
              <a:lnSpc>
                <a:spcPct val="120000"/>
              </a:lnSpc>
              <a:spcBef>
                <a:spcPts val="0"/>
              </a:spcBef>
              <a:spcAft>
                <a:spcPts val="0"/>
              </a:spcAft>
              <a:buClr>
                <a:schemeClr val="dk1"/>
              </a:buClr>
              <a:buFont typeface="Arial"/>
              <a:buNone/>
            </a:pPr>
            <a:r>
              <a:rPr lang="en-IN" sz="800">
                <a:solidFill>
                  <a:srgbClr val="D8D8D8"/>
                </a:solidFill>
                <a:latin typeface="Inter Light"/>
                <a:ea typeface="Inter Light"/>
                <a:cs typeface="Inter Light"/>
                <a:sym typeface="Inter Light"/>
              </a:rPr>
              <a:t>Data Available on Kaggle.</a:t>
            </a:r>
            <a:endParaRPr b="1" sz="1800">
              <a:solidFill>
                <a:srgbClr val="D8D8D8"/>
              </a:solidFill>
              <a:latin typeface="Inter Light"/>
              <a:ea typeface="Inter Light"/>
              <a:cs typeface="Inter Light"/>
              <a:sym typeface="Inter Light"/>
            </a:endParaRPr>
          </a:p>
          <a:p>
            <a:pPr indent="0" lvl="0" marL="0" marR="0" rtl="0" algn="l">
              <a:lnSpc>
                <a:spcPct val="120000"/>
              </a:lnSpc>
              <a:spcBef>
                <a:spcPts val="0"/>
              </a:spcBef>
              <a:spcAft>
                <a:spcPts val="0"/>
              </a:spcAft>
              <a:buNone/>
            </a:pPr>
            <a:r>
              <a:t/>
            </a:r>
            <a:endParaRPr sz="800">
              <a:solidFill>
                <a:srgbClr val="D8D8D8"/>
              </a:solidFill>
              <a:latin typeface="Inter Light"/>
              <a:ea typeface="Inter Light"/>
              <a:cs typeface="Inter Light"/>
              <a:sym typeface="Inter Light"/>
            </a:endParaRPr>
          </a:p>
        </p:txBody>
      </p:sp>
      <p:sp>
        <p:nvSpPr>
          <p:cNvPr id="163" name="Google Shape;163;p19"/>
          <p:cNvSpPr txBox="1"/>
          <p:nvPr/>
        </p:nvSpPr>
        <p:spPr>
          <a:xfrm>
            <a:off x="8326439" y="4758333"/>
            <a:ext cx="2843700" cy="246300"/>
          </a:xfrm>
          <a:prstGeom prst="rect">
            <a:avLst/>
          </a:prstGeom>
          <a:noFill/>
          <a:ln>
            <a:noFill/>
          </a:ln>
        </p:spPr>
        <p:txBody>
          <a:bodyPr anchorCtr="0" anchor="t" bIns="45700" lIns="91425" spcFirstLastPara="1" rIns="91425" wrap="square" tIns="45700">
            <a:spAutoFit/>
          </a:bodyPr>
          <a:lstStyle/>
          <a:p>
            <a:pPr indent="0" lvl="0" marL="0" marR="0" rtl="0" algn="l">
              <a:lnSpc>
                <a:spcPct val="120000"/>
              </a:lnSpc>
              <a:spcBef>
                <a:spcPts val="0"/>
              </a:spcBef>
              <a:spcAft>
                <a:spcPts val="0"/>
              </a:spcAft>
              <a:buNone/>
            </a:pPr>
            <a:r>
              <a:rPr b="1" lang="en-IN" sz="1000">
                <a:solidFill>
                  <a:schemeClr val="lt1"/>
                </a:solidFill>
                <a:latin typeface="Inter Light"/>
                <a:ea typeface="Inter Light"/>
                <a:cs typeface="Inter Light"/>
                <a:sym typeface="Inter Light"/>
              </a:rPr>
              <a:t>IMDB Ratings</a:t>
            </a:r>
            <a:endParaRPr b="1" sz="2400">
              <a:solidFill>
                <a:schemeClr val="lt1"/>
              </a:solidFill>
              <a:latin typeface="Inter Light"/>
              <a:ea typeface="Inter Light"/>
              <a:cs typeface="Inter Light"/>
              <a:sym typeface="Inter Light"/>
            </a:endParaRPr>
          </a:p>
        </p:txBody>
      </p:sp>
      <p:sp>
        <p:nvSpPr>
          <p:cNvPr id="164" name="Google Shape;164;p19"/>
          <p:cNvSpPr txBox="1"/>
          <p:nvPr/>
        </p:nvSpPr>
        <p:spPr>
          <a:xfrm>
            <a:off x="10122125" y="5153887"/>
            <a:ext cx="1094332" cy="227691"/>
          </a:xfrm>
          <a:prstGeom prst="rect">
            <a:avLst/>
          </a:prstGeom>
          <a:noFill/>
          <a:ln>
            <a:noFill/>
          </a:ln>
        </p:spPr>
        <p:txBody>
          <a:bodyPr anchorCtr="0" anchor="t" bIns="45700" lIns="91425" spcFirstLastPara="1" rIns="91425" wrap="square" tIns="45700">
            <a:spAutoFit/>
          </a:bodyPr>
          <a:lstStyle/>
          <a:p>
            <a:pPr indent="0" lvl="0" marL="0" marR="0" rtl="0" algn="r">
              <a:lnSpc>
                <a:spcPct val="120000"/>
              </a:lnSpc>
              <a:spcBef>
                <a:spcPts val="0"/>
              </a:spcBef>
              <a:spcAft>
                <a:spcPts val="0"/>
              </a:spcAft>
              <a:buNone/>
            </a:pPr>
            <a:r>
              <a:rPr b="0" i="0" lang="en-IN" sz="800">
                <a:solidFill>
                  <a:srgbClr val="D8D8D8"/>
                </a:solidFill>
                <a:latin typeface="Inter Light"/>
                <a:ea typeface="Inter Light"/>
                <a:cs typeface="Inter Light"/>
                <a:sym typeface="Inter Light"/>
              </a:rPr>
              <a:t>54 min</a:t>
            </a:r>
            <a:endParaRPr b="1" sz="1800">
              <a:solidFill>
                <a:srgbClr val="D8D8D8"/>
              </a:solidFill>
              <a:latin typeface="Inter Light"/>
              <a:ea typeface="Inter Light"/>
              <a:cs typeface="Inter Light"/>
              <a:sym typeface="Inter Light"/>
            </a:endParaRPr>
          </a:p>
        </p:txBody>
      </p:sp>
      <p:sp>
        <p:nvSpPr>
          <p:cNvPr id="165" name="Google Shape;165;p19"/>
          <p:cNvSpPr txBox="1"/>
          <p:nvPr/>
        </p:nvSpPr>
        <p:spPr>
          <a:xfrm>
            <a:off x="2691010" y="6301693"/>
            <a:ext cx="2843700" cy="363300"/>
          </a:xfrm>
          <a:prstGeom prst="rect">
            <a:avLst/>
          </a:prstGeom>
          <a:noFill/>
          <a:ln>
            <a:noFill/>
          </a:ln>
        </p:spPr>
        <p:txBody>
          <a:bodyPr anchorCtr="0" anchor="t" bIns="45700" lIns="91425" spcFirstLastPara="1" rIns="91425" wrap="square" tIns="45700">
            <a:spAutoFit/>
          </a:bodyPr>
          <a:lstStyle/>
          <a:p>
            <a:pPr indent="0" lvl="0" marL="0" rtl="0" algn="l">
              <a:lnSpc>
                <a:spcPct val="120000"/>
              </a:lnSpc>
              <a:spcBef>
                <a:spcPts val="0"/>
              </a:spcBef>
              <a:spcAft>
                <a:spcPts val="0"/>
              </a:spcAft>
              <a:buClr>
                <a:schemeClr val="dk1"/>
              </a:buClr>
              <a:buFont typeface="Arial"/>
              <a:buNone/>
            </a:pPr>
            <a:r>
              <a:rPr lang="en-IN" sz="800">
                <a:solidFill>
                  <a:srgbClr val="D8D8D8"/>
                </a:solidFill>
                <a:latin typeface="Inter Light"/>
                <a:ea typeface="Inter Light"/>
                <a:cs typeface="Inter Light"/>
                <a:sym typeface="Inter Light"/>
              </a:rPr>
              <a:t>Data Available on Kaggle.</a:t>
            </a:r>
            <a:endParaRPr b="1" sz="1800">
              <a:solidFill>
                <a:srgbClr val="D8D8D8"/>
              </a:solidFill>
              <a:latin typeface="Inter Light"/>
              <a:ea typeface="Inter Light"/>
              <a:cs typeface="Inter Light"/>
              <a:sym typeface="Inter Light"/>
            </a:endParaRPr>
          </a:p>
          <a:p>
            <a:pPr indent="0" lvl="0" marL="0" marR="0" rtl="0" algn="l">
              <a:lnSpc>
                <a:spcPct val="120000"/>
              </a:lnSpc>
              <a:spcBef>
                <a:spcPts val="0"/>
              </a:spcBef>
              <a:spcAft>
                <a:spcPts val="0"/>
              </a:spcAft>
              <a:buNone/>
            </a:pPr>
            <a:r>
              <a:t/>
            </a:r>
            <a:endParaRPr sz="800">
              <a:solidFill>
                <a:srgbClr val="D8D8D8"/>
              </a:solidFill>
              <a:latin typeface="Inter Light"/>
              <a:ea typeface="Inter Light"/>
              <a:cs typeface="Inter Light"/>
              <a:sym typeface="Inter Light"/>
            </a:endParaRPr>
          </a:p>
        </p:txBody>
      </p:sp>
      <p:sp>
        <p:nvSpPr>
          <p:cNvPr id="166" name="Google Shape;166;p19"/>
          <p:cNvSpPr txBox="1"/>
          <p:nvPr/>
        </p:nvSpPr>
        <p:spPr>
          <a:xfrm>
            <a:off x="2691010" y="6002668"/>
            <a:ext cx="2843700" cy="246300"/>
          </a:xfrm>
          <a:prstGeom prst="rect">
            <a:avLst/>
          </a:prstGeom>
          <a:noFill/>
          <a:ln>
            <a:noFill/>
          </a:ln>
        </p:spPr>
        <p:txBody>
          <a:bodyPr anchorCtr="0" anchor="t" bIns="45700" lIns="91425" spcFirstLastPara="1" rIns="91425" wrap="square" tIns="45700">
            <a:spAutoFit/>
          </a:bodyPr>
          <a:lstStyle/>
          <a:p>
            <a:pPr indent="0" lvl="0" marL="0" marR="0" rtl="0" algn="l">
              <a:lnSpc>
                <a:spcPct val="120000"/>
              </a:lnSpc>
              <a:spcBef>
                <a:spcPts val="0"/>
              </a:spcBef>
              <a:spcAft>
                <a:spcPts val="0"/>
              </a:spcAft>
              <a:buNone/>
            </a:pPr>
            <a:r>
              <a:rPr b="1" lang="en-IN" sz="1000">
                <a:solidFill>
                  <a:schemeClr val="lt1"/>
                </a:solidFill>
                <a:latin typeface="Inter Light"/>
                <a:ea typeface="Inter Light"/>
                <a:cs typeface="Inter Light"/>
                <a:sym typeface="Inter Light"/>
              </a:rPr>
              <a:t>IMDB User</a:t>
            </a:r>
            <a:endParaRPr b="1" sz="2400">
              <a:solidFill>
                <a:schemeClr val="lt1"/>
              </a:solidFill>
              <a:latin typeface="Inter Light"/>
              <a:ea typeface="Inter Light"/>
              <a:cs typeface="Inter Light"/>
              <a:sym typeface="Inter Light"/>
            </a:endParaRPr>
          </a:p>
        </p:txBody>
      </p:sp>
      <p:sp>
        <p:nvSpPr>
          <p:cNvPr id="167" name="Google Shape;167;p19"/>
          <p:cNvSpPr txBox="1"/>
          <p:nvPr/>
        </p:nvSpPr>
        <p:spPr>
          <a:xfrm>
            <a:off x="4404171" y="6027422"/>
            <a:ext cx="1094400" cy="215400"/>
          </a:xfrm>
          <a:prstGeom prst="rect">
            <a:avLst/>
          </a:prstGeom>
          <a:noFill/>
          <a:ln>
            <a:noFill/>
          </a:ln>
        </p:spPr>
        <p:txBody>
          <a:bodyPr anchorCtr="0" anchor="t" bIns="45700" lIns="91425" spcFirstLastPara="1" rIns="91425" wrap="square" tIns="45700">
            <a:spAutoFit/>
          </a:bodyPr>
          <a:lstStyle/>
          <a:p>
            <a:pPr indent="0" lvl="0" marL="0" marR="0" rtl="0" algn="r">
              <a:lnSpc>
                <a:spcPct val="120000"/>
              </a:lnSpc>
              <a:spcBef>
                <a:spcPts val="0"/>
              </a:spcBef>
              <a:spcAft>
                <a:spcPts val="0"/>
              </a:spcAft>
              <a:buNone/>
            </a:pPr>
            <a:r>
              <a:rPr b="0" i="0" lang="en-IN" sz="800">
                <a:solidFill>
                  <a:srgbClr val="D8D8D8"/>
                </a:solidFill>
                <a:latin typeface="Inter Light"/>
                <a:ea typeface="Inter Light"/>
                <a:cs typeface="Inter Light"/>
                <a:sym typeface="Inter Light"/>
              </a:rPr>
              <a:t>60 min</a:t>
            </a:r>
            <a:endParaRPr b="1" sz="1800">
              <a:solidFill>
                <a:srgbClr val="D8D8D8"/>
              </a:solidFill>
              <a:latin typeface="Inter Light"/>
              <a:ea typeface="Inter Light"/>
              <a:cs typeface="Inter Light"/>
              <a:sym typeface="Inter Light"/>
            </a:endParaRPr>
          </a:p>
        </p:txBody>
      </p:sp>
      <p:sp>
        <p:nvSpPr>
          <p:cNvPr id="168" name="Google Shape;168;p19"/>
          <p:cNvSpPr txBox="1"/>
          <p:nvPr/>
        </p:nvSpPr>
        <p:spPr>
          <a:xfrm>
            <a:off x="8408964" y="6301693"/>
            <a:ext cx="2843700" cy="363300"/>
          </a:xfrm>
          <a:prstGeom prst="rect">
            <a:avLst/>
          </a:prstGeom>
          <a:noFill/>
          <a:ln>
            <a:noFill/>
          </a:ln>
        </p:spPr>
        <p:txBody>
          <a:bodyPr anchorCtr="0" anchor="t" bIns="45700" lIns="91425" spcFirstLastPara="1" rIns="91425" wrap="square" tIns="45700">
            <a:spAutoFit/>
          </a:bodyPr>
          <a:lstStyle/>
          <a:p>
            <a:pPr indent="0" lvl="0" marL="0" rtl="0" algn="l">
              <a:lnSpc>
                <a:spcPct val="120000"/>
              </a:lnSpc>
              <a:spcBef>
                <a:spcPts val="0"/>
              </a:spcBef>
              <a:spcAft>
                <a:spcPts val="0"/>
              </a:spcAft>
              <a:buClr>
                <a:schemeClr val="dk1"/>
              </a:buClr>
              <a:buFont typeface="Arial"/>
              <a:buNone/>
            </a:pPr>
            <a:r>
              <a:rPr lang="en-IN" sz="800">
                <a:solidFill>
                  <a:srgbClr val="D8D8D8"/>
                </a:solidFill>
                <a:latin typeface="Inter Light"/>
                <a:ea typeface="Inter Light"/>
                <a:cs typeface="Inter Light"/>
                <a:sym typeface="Inter Light"/>
              </a:rPr>
              <a:t>Data Available on Kaggle.</a:t>
            </a:r>
            <a:endParaRPr b="1" sz="1800">
              <a:solidFill>
                <a:srgbClr val="D8D8D8"/>
              </a:solidFill>
              <a:latin typeface="Inter Light"/>
              <a:ea typeface="Inter Light"/>
              <a:cs typeface="Inter Light"/>
              <a:sym typeface="Inter Light"/>
            </a:endParaRPr>
          </a:p>
          <a:p>
            <a:pPr indent="0" lvl="0" marL="0" marR="0" rtl="0" algn="l">
              <a:lnSpc>
                <a:spcPct val="120000"/>
              </a:lnSpc>
              <a:spcBef>
                <a:spcPts val="0"/>
              </a:spcBef>
              <a:spcAft>
                <a:spcPts val="0"/>
              </a:spcAft>
              <a:buNone/>
            </a:pPr>
            <a:r>
              <a:t/>
            </a:r>
            <a:endParaRPr sz="800">
              <a:solidFill>
                <a:srgbClr val="D8D8D8"/>
              </a:solidFill>
              <a:latin typeface="Inter Light"/>
              <a:ea typeface="Inter Light"/>
              <a:cs typeface="Inter Light"/>
              <a:sym typeface="Inter Light"/>
            </a:endParaRPr>
          </a:p>
        </p:txBody>
      </p:sp>
      <p:sp>
        <p:nvSpPr>
          <p:cNvPr id="169" name="Google Shape;169;p19"/>
          <p:cNvSpPr txBox="1"/>
          <p:nvPr/>
        </p:nvSpPr>
        <p:spPr>
          <a:xfrm>
            <a:off x="8408964" y="6002668"/>
            <a:ext cx="2843700" cy="246300"/>
          </a:xfrm>
          <a:prstGeom prst="rect">
            <a:avLst/>
          </a:prstGeom>
          <a:noFill/>
          <a:ln>
            <a:noFill/>
          </a:ln>
        </p:spPr>
        <p:txBody>
          <a:bodyPr anchorCtr="0" anchor="t" bIns="45700" lIns="91425" spcFirstLastPara="1" rIns="91425" wrap="square" tIns="45700">
            <a:spAutoFit/>
          </a:bodyPr>
          <a:lstStyle/>
          <a:p>
            <a:pPr indent="0" lvl="0" marL="0" marR="0" rtl="0" algn="l">
              <a:lnSpc>
                <a:spcPct val="120000"/>
              </a:lnSpc>
              <a:spcBef>
                <a:spcPts val="0"/>
              </a:spcBef>
              <a:spcAft>
                <a:spcPts val="0"/>
              </a:spcAft>
              <a:buNone/>
            </a:pPr>
            <a:r>
              <a:rPr b="1" lang="en-IN" sz="1000">
                <a:solidFill>
                  <a:schemeClr val="lt1"/>
                </a:solidFill>
                <a:latin typeface="Inter Light"/>
                <a:ea typeface="Inter Light"/>
                <a:cs typeface="Inter Light"/>
                <a:sym typeface="Inter Light"/>
              </a:rPr>
              <a:t>IMDB Movies</a:t>
            </a:r>
            <a:endParaRPr b="1" sz="2400">
              <a:solidFill>
                <a:schemeClr val="lt1"/>
              </a:solidFill>
              <a:latin typeface="Inter Light"/>
              <a:ea typeface="Inter Light"/>
              <a:cs typeface="Inter Light"/>
              <a:sym typeface="Inter Light"/>
            </a:endParaRPr>
          </a:p>
        </p:txBody>
      </p:sp>
      <p:sp>
        <p:nvSpPr>
          <p:cNvPr id="170" name="Google Shape;170;p19"/>
          <p:cNvSpPr txBox="1"/>
          <p:nvPr/>
        </p:nvSpPr>
        <p:spPr>
          <a:xfrm>
            <a:off x="10122125" y="6027422"/>
            <a:ext cx="1094400" cy="215400"/>
          </a:xfrm>
          <a:prstGeom prst="rect">
            <a:avLst/>
          </a:prstGeom>
          <a:noFill/>
          <a:ln>
            <a:noFill/>
          </a:ln>
        </p:spPr>
        <p:txBody>
          <a:bodyPr anchorCtr="0" anchor="t" bIns="45700" lIns="91425" spcFirstLastPara="1" rIns="91425" wrap="square" tIns="45700">
            <a:spAutoFit/>
          </a:bodyPr>
          <a:lstStyle/>
          <a:p>
            <a:pPr indent="0" lvl="0" marL="0" marR="0" rtl="0" algn="r">
              <a:lnSpc>
                <a:spcPct val="120000"/>
              </a:lnSpc>
              <a:spcBef>
                <a:spcPts val="0"/>
              </a:spcBef>
              <a:spcAft>
                <a:spcPts val="0"/>
              </a:spcAft>
              <a:buNone/>
            </a:pPr>
            <a:r>
              <a:rPr b="0" i="0" lang="en-IN" sz="800">
                <a:solidFill>
                  <a:srgbClr val="D8D8D8"/>
                </a:solidFill>
                <a:latin typeface="Inter Light"/>
                <a:ea typeface="Inter Light"/>
                <a:cs typeface="Inter Light"/>
                <a:sym typeface="Inter Light"/>
              </a:rPr>
              <a:t>48 min</a:t>
            </a:r>
            <a:endParaRPr b="1" sz="1800">
              <a:solidFill>
                <a:srgbClr val="D8D8D8"/>
              </a:solidFill>
              <a:latin typeface="Inter Light"/>
              <a:ea typeface="Inter Light"/>
              <a:cs typeface="Inter Light"/>
              <a:sym typeface="Inter Light"/>
            </a:endParaRPr>
          </a:p>
        </p:txBody>
      </p:sp>
      <p:sp>
        <p:nvSpPr>
          <p:cNvPr id="171" name="Google Shape;171;p19"/>
          <p:cNvSpPr txBox="1"/>
          <p:nvPr/>
        </p:nvSpPr>
        <p:spPr>
          <a:xfrm>
            <a:off x="841426" y="4504340"/>
            <a:ext cx="798617" cy="2616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IN" sz="1100">
                <a:solidFill>
                  <a:schemeClr val="lt1"/>
                </a:solidFill>
                <a:latin typeface="Inter"/>
                <a:ea typeface="Inter"/>
                <a:cs typeface="Inter"/>
                <a:sym typeface="Inter"/>
              </a:rPr>
              <a:t>Season 1</a:t>
            </a:r>
            <a:endParaRPr b="1" sz="3200">
              <a:solidFill>
                <a:schemeClr val="lt1"/>
              </a:solidFill>
              <a:latin typeface="Inter"/>
              <a:ea typeface="Inter"/>
              <a:cs typeface="Inter"/>
              <a:sym typeface="Inter"/>
            </a:endParaRPr>
          </a:p>
        </p:txBody>
      </p:sp>
      <p:sp>
        <p:nvSpPr>
          <p:cNvPr id="172" name="Google Shape;172;p19"/>
          <p:cNvSpPr/>
          <p:nvPr/>
        </p:nvSpPr>
        <p:spPr>
          <a:xfrm rot="5400000">
            <a:off x="1634462" y="4589566"/>
            <a:ext cx="81916" cy="103859"/>
          </a:xfrm>
          <a:custGeom>
            <a:rect b="b" l="l" r="r" t="t"/>
            <a:pathLst>
              <a:path extrusionOk="0" h="311" w="249">
                <a:moveTo>
                  <a:pt x="240" y="141"/>
                </a:moveTo>
                <a:lnTo>
                  <a:pt x="240" y="141"/>
                </a:lnTo>
                <a:cubicBezTo>
                  <a:pt x="27" y="9"/>
                  <a:pt x="27" y="9"/>
                  <a:pt x="27" y="9"/>
                </a:cubicBezTo>
                <a:cubicBezTo>
                  <a:pt x="9" y="0"/>
                  <a:pt x="0" y="9"/>
                  <a:pt x="0" y="26"/>
                </a:cubicBezTo>
                <a:cubicBezTo>
                  <a:pt x="0" y="283"/>
                  <a:pt x="0" y="283"/>
                  <a:pt x="0" y="283"/>
                </a:cubicBezTo>
                <a:cubicBezTo>
                  <a:pt x="0" y="301"/>
                  <a:pt x="9" y="310"/>
                  <a:pt x="27" y="301"/>
                </a:cubicBezTo>
                <a:cubicBezTo>
                  <a:pt x="240" y="168"/>
                  <a:pt x="240" y="168"/>
                  <a:pt x="240" y="168"/>
                </a:cubicBezTo>
                <a:cubicBezTo>
                  <a:pt x="240" y="168"/>
                  <a:pt x="248" y="159"/>
                  <a:pt x="248" y="150"/>
                </a:cubicBezTo>
                <a:lnTo>
                  <a:pt x="240" y="141"/>
                </a:lnTo>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173" name="Google Shape;173;p19"/>
          <p:cNvSpPr txBox="1"/>
          <p:nvPr/>
        </p:nvSpPr>
        <p:spPr>
          <a:xfrm>
            <a:off x="798523" y="2054417"/>
            <a:ext cx="3464400" cy="585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IN" sz="3200">
                <a:solidFill>
                  <a:schemeClr val="lt1"/>
                </a:solidFill>
                <a:latin typeface="Inter"/>
                <a:ea typeface="Inter"/>
                <a:cs typeface="Inter"/>
                <a:sym typeface="Inter"/>
              </a:rPr>
              <a:t>Data</a:t>
            </a:r>
            <a:endParaRPr/>
          </a:p>
        </p:txBody>
      </p:sp>
      <p:grpSp>
        <p:nvGrpSpPr>
          <p:cNvPr id="174" name="Google Shape;174;p19"/>
          <p:cNvGrpSpPr/>
          <p:nvPr/>
        </p:nvGrpSpPr>
        <p:grpSpPr>
          <a:xfrm>
            <a:off x="841413" y="2498279"/>
            <a:ext cx="1317334" cy="261610"/>
            <a:chOff x="841426" y="2624453"/>
            <a:chExt cx="1317334" cy="261610"/>
          </a:xfrm>
        </p:grpSpPr>
        <p:sp>
          <p:nvSpPr>
            <p:cNvPr id="175" name="Google Shape;175;p19"/>
            <p:cNvSpPr txBox="1"/>
            <p:nvPr/>
          </p:nvSpPr>
          <p:spPr>
            <a:xfrm>
              <a:off x="841426" y="2624453"/>
              <a:ext cx="556500" cy="2616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IN" sz="1100">
                  <a:solidFill>
                    <a:schemeClr val="lt1"/>
                  </a:solidFill>
                  <a:latin typeface="Inter"/>
                  <a:ea typeface="Inter"/>
                  <a:cs typeface="Inter"/>
                  <a:sym typeface="Inter"/>
                </a:rPr>
                <a:t>2020</a:t>
              </a:r>
              <a:endParaRPr b="1" sz="3200">
                <a:solidFill>
                  <a:schemeClr val="lt1"/>
                </a:solidFill>
                <a:latin typeface="Inter"/>
                <a:ea typeface="Inter"/>
                <a:cs typeface="Inter"/>
                <a:sym typeface="Inter"/>
              </a:endParaRPr>
            </a:p>
          </p:txBody>
        </p:sp>
        <p:sp>
          <p:nvSpPr>
            <p:cNvPr id="176" name="Google Shape;176;p19"/>
            <p:cNvSpPr txBox="1"/>
            <p:nvPr/>
          </p:nvSpPr>
          <p:spPr>
            <a:xfrm>
              <a:off x="1466060" y="2624453"/>
              <a:ext cx="692700" cy="2616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IN" sz="1100">
                  <a:solidFill>
                    <a:schemeClr val="lt1"/>
                  </a:solidFill>
                  <a:latin typeface="Inter"/>
                  <a:ea typeface="Inter"/>
                  <a:cs typeface="Inter"/>
                  <a:sym typeface="Inter"/>
                </a:rPr>
                <a:t>English</a:t>
              </a:r>
              <a:endParaRPr b="1" sz="3200">
                <a:solidFill>
                  <a:schemeClr val="lt1"/>
                </a:solidFill>
                <a:latin typeface="Inter"/>
                <a:ea typeface="Inter"/>
                <a:cs typeface="Inter"/>
                <a:sym typeface="Inter"/>
              </a:endParaRPr>
            </a:p>
          </p:txBody>
        </p:sp>
        <p:sp>
          <p:nvSpPr>
            <p:cNvPr id="177" name="Google Shape;177;p19"/>
            <p:cNvSpPr txBox="1"/>
            <p:nvPr/>
          </p:nvSpPr>
          <p:spPr>
            <a:xfrm>
              <a:off x="1309399" y="2624453"/>
              <a:ext cx="237566" cy="2616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IN" sz="1100">
                  <a:solidFill>
                    <a:schemeClr val="lt1"/>
                  </a:solidFill>
                  <a:latin typeface="Inter"/>
                  <a:ea typeface="Inter"/>
                  <a:cs typeface="Inter"/>
                  <a:sym typeface="Inter"/>
                </a:rPr>
                <a:t>|</a:t>
              </a:r>
              <a:endParaRPr b="1" sz="3200">
                <a:solidFill>
                  <a:schemeClr val="lt1"/>
                </a:solidFill>
                <a:latin typeface="Inter"/>
                <a:ea typeface="Inter"/>
                <a:cs typeface="Inter"/>
                <a:sym typeface="Inter"/>
              </a:endParaRPr>
            </a:p>
          </p:txBody>
        </p:sp>
      </p:grpSp>
      <p:sp>
        <p:nvSpPr>
          <p:cNvPr id="178" name="Google Shape;178;p19"/>
          <p:cNvSpPr txBox="1"/>
          <p:nvPr/>
        </p:nvSpPr>
        <p:spPr>
          <a:xfrm>
            <a:off x="798517" y="2788638"/>
            <a:ext cx="10749900" cy="1431600"/>
          </a:xfrm>
          <a:prstGeom prst="rect">
            <a:avLst/>
          </a:prstGeom>
          <a:noFill/>
          <a:ln>
            <a:noFill/>
          </a:ln>
        </p:spPr>
        <p:txBody>
          <a:bodyPr anchorCtr="0" anchor="t" bIns="45700" lIns="91425" spcFirstLastPara="1" rIns="91425" wrap="square" tIns="45700">
            <a:spAutoFit/>
          </a:bodyPr>
          <a:lstStyle/>
          <a:p>
            <a:pPr indent="-323850" lvl="0" marL="457200" marR="0" rtl="0" algn="l">
              <a:lnSpc>
                <a:spcPct val="120000"/>
              </a:lnSpc>
              <a:spcBef>
                <a:spcPts val="0"/>
              </a:spcBef>
              <a:spcAft>
                <a:spcPts val="0"/>
              </a:spcAft>
              <a:buClr>
                <a:schemeClr val="lt1"/>
              </a:buClr>
              <a:buSzPts val="1500"/>
              <a:buFont typeface="Calibri"/>
              <a:buAutoNum type="arabicPeriod"/>
            </a:pPr>
            <a:r>
              <a:rPr lang="en-IN" sz="1500">
                <a:solidFill>
                  <a:schemeClr val="lt1"/>
                </a:solidFill>
                <a:latin typeface="Calibri"/>
                <a:ea typeface="Calibri"/>
                <a:cs typeface="Calibri"/>
                <a:sym typeface="Calibri"/>
              </a:rPr>
              <a:t>Contains 100,000+ Observations</a:t>
            </a:r>
            <a:endParaRPr sz="1500">
              <a:solidFill>
                <a:schemeClr val="lt1"/>
              </a:solidFill>
              <a:latin typeface="Calibri"/>
              <a:ea typeface="Calibri"/>
              <a:cs typeface="Calibri"/>
              <a:sym typeface="Calibri"/>
            </a:endParaRPr>
          </a:p>
          <a:p>
            <a:pPr indent="-323850" lvl="0" marL="457200" marR="0" rtl="0" algn="l">
              <a:lnSpc>
                <a:spcPct val="120000"/>
              </a:lnSpc>
              <a:spcBef>
                <a:spcPts val="0"/>
              </a:spcBef>
              <a:spcAft>
                <a:spcPts val="0"/>
              </a:spcAft>
              <a:buClr>
                <a:schemeClr val="lt1"/>
              </a:buClr>
              <a:buSzPts val="1500"/>
              <a:buFont typeface="Calibri"/>
              <a:buAutoNum type="arabicPeriod"/>
            </a:pPr>
            <a:r>
              <a:rPr lang="en-IN" sz="1500">
                <a:solidFill>
                  <a:schemeClr val="lt1"/>
                </a:solidFill>
                <a:latin typeface="Calibri"/>
                <a:ea typeface="Calibri"/>
                <a:cs typeface="Calibri"/>
                <a:sym typeface="Calibri"/>
              </a:rPr>
              <a:t>20+ attributes (both numeric and categorical)</a:t>
            </a:r>
            <a:endParaRPr sz="1500">
              <a:solidFill>
                <a:schemeClr val="lt1"/>
              </a:solidFill>
              <a:latin typeface="Calibri"/>
              <a:ea typeface="Calibri"/>
              <a:cs typeface="Calibri"/>
              <a:sym typeface="Calibri"/>
            </a:endParaRPr>
          </a:p>
          <a:p>
            <a:pPr indent="-323850" lvl="0" marL="457200" marR="0" rtl="0" algn="l">
              <a:lnSpc>
                <a:spcPct val="120000"/>
              </a:lnSpc>
              <a:spcBef>
                <a:spcPts val="0"/>
              </a:spcBef>
              <a:spcAft>
                <a:spcPts val="0"/>
              </a:spcAft>
              <a:buClr>
                <a:schemeClr val="lt1"/>
              </a:buClr>
              <a:buSzPts val="1500"/>
              <a:buFont typeface="Calibri"/>
              <a:buAutoNum type="arabicPeriod"/>
            </a:pPr>
            <a:r>
              <a:rPr lang="en-IN" sz="1500">
                <a:solidFill>
                  <a:schemeClr val="lt1"/>
                </a:solidFill>
                <a:latin typeface="Calibri"/>
                <a:ea typeface="Calibri"/>
                <a:cs typeface="Calibri"/>
                <a:sym typeface="Calibri"/>
              </a:rPr>
              <a:t>We have used a dataset containing 8807 unique values of show titles including their cast, director, genre, rating, duration, etc.</a:t>
            </a:r>
            <a:endParaRPr sz="1500">
              <a:solidFill>
                <a:schemeClr val="lt1"/>
              </a:solidFill>
              <a:latin typeface="Calibri"/>
              <a:ea typeface="Calibri"/>
              <a:cs typeface="Calibri"/>
              <a:sym typeface="Calibri"/>
            </a:endParaRPr>
          </a:p>
          <a:p>
            <a:pPr indent="-323850" lvl="0" marL="457200" marR="0" rtl="0" algn="l">
              <a:lnSpc>
                <a:spcPct val="120000"/>
              </a:lnSpc>
              <a:spcBef>
                <a:spcPts val="0"/>
              </a:spcBef>
              <a:spcAft>
                <a:spcPts val="0"/>
              </a:spcAft>
              <a:buClr>
                <a:schemeClr val="lt1"/>
              </a:buClr>
              <a:buSzPts val="1500"/>
              <a:buFont typeface="Calibri"/>
              <a:buAutoNum type="arabicPeriod"/>
            </a:pPr>
            <a:r>
              <a:rPr lang="en-IN" sz="1500">
                <a:solidFill>
                  <a:schemeClr val="lt1"/>
                </a:solidFill>
                <a:latin typeface="Calibri"/>
                <a:ea typeface="Calibri"/>
                <a:cs typeface="Calibri"/>
                <a:sym typeface="Calibri"/>
              </a:rPr>
              <a:t>We have used a dataset that contains the Netflix shows and movie data along with their IMDB </a:t>
            </a:r>
            <a:r>
              <a:rPr lang="en-IN" sz="1500">
                <a:solidFill>
                  <a:schemeClr val="lt1"/>
                </a:solidFill>
                <a:latin typeface="Calibri"/>
                <a:ea typeface="Calibri"/>
                <a:cs typeface="Calibri"/>
                <a:sym typeface="Calibri"/>
              </a:rPr>
              <a:t>ratings</a:t>
            </a:r>
            <a:r>
              <a:rPr lang="en-IN" sz="1500">
                <a:solidFill>
                  <a:schemeClr val="lt1"/>
                </a:solidFill>
                <a:latin typeface="Calibri"/>
                <a:ea typeface="Calibri"/>
                <a:cs typeface="Calibri"/>
                <a:sym typeface="Calibri"/>
              </a:rPr>
              <a:t>.</a:t>
            </a:r>
            <a:endParaRPr sz="1500">
              <a:solidFill>
                <a:schemeClr val="lt1"/>
              </a:solidFill>
              <a:latin typeface="Calibri"/>
              <a:ea typeface="Calibri"/>
              <a:cs typeface="Calibri"/>
              <a:sym typeface="Calibri"/>
            </a:endParaRPr>
          </a:p>
          <a:p>
            <a:pPr indent="0" lvl="0" marL="0" marR="0" rtl="0" algn="l">
              <a:lnSpc>
                <a:spcPct val="120000"/>
              </a:lnSpc>
              <a:spcBef>
                <a:spcPts val="0"/>
              </a:spcBef>
              <a:spcAft>
                <a:spcPts val="0"/>
              </a:spcAft>
              <a:buNone/>
            </a:pPr>
            <a:r>
              <a:t/>
            </a:r>
            <a:endParaRPr sz="1500">
              <a:solidFill>
                <a:schemeClr val="lt1"/>
              </a:solidFill>
              <a:latin typeface="Calibri"/>
              <a:ea typeface="Calibri"/>
              <a:cs typeface="Calibri"/>
              <a:sym typeface="Calibri"/>
            </a:endParaRPr>
          </a:p>
        </p:txBody>
      </p:sp>
      <p:grpSp>
        <p:nvGrpSpPr>
          <p:cNvPr id="179" name="Google Shape;179;p19"/>
          <p:cNvGrpSpPr/>
          <p:nvPr/>
        </p:nvGrpSpPr>
        <p:grpSpPr>
          <a:xfrm>
            <a:off x="889592" y="4013165"/>
            <a:ext cx="2412622" cy="351308"/>
            <a:chOff x="893688" y="3984590"/>
            <a:chExt cx="2412622" cy="351308"/>
          </a:xfrm>
        </p:grpSpPr>
        <p:sp>
          <p:nvSpPr>
            <p:cNvPr id="180" name="Google Shape;180;p19"/>
            <p:cNvSpPr/>
            <p:nvPr/>
          </p:nvSpPr>
          <p:spPr>
            <a:xfrm>
              <a:off x="893688" y="3984590"/>
              <a:ext cx="351308" cy="351308"/>
            </a:xfrm>
            <a:prstGeom prst="ellipse">
              <a:avLst/>
            </a:prstGeom>
            <a:noFill/>
            <a:ln cap="flat" cmpd="sng" w="1905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1" name="Google Shape;181;p19"/>
            <p:cNvSpPr/>
            <p:nvPr/>
          </p:nvSpPr>
          <p:spPr>
            <a:xfrm>
              <a:off x="1410543" y="3984590"/>
              <a:ext cx="351308" cy="351308"/>
            </a:xfrm>
            <a:prstGeom prst="ellipse">
              <a:avLst/>
            </a:prstGeom>
            <a:noFill/>
            <a:ln cap="flat" cmpd="sng" w="1905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2" name="Google Shape;182;p19"/>
            <p:cNvSpPr/>
            <p:nvPr/>
          </p:nvSpPr>
          <p:spPr>
            <a:xfrm>
              <a:off x="1927398" y="3984590"/>
              <a:ext cx="351308" cy="351308"/>
            </a:xfrm>
            <a:prstGeom prst="ellipse">
              <a:avLst/>
            </a:prstGeom>
            <a:noFill/>
            <a:ln cap="flat" cmpd="sng" w="1905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3" name="Google Shape;183;p19"/>
            <p:cNvSpPr/>
            <p:nvPr/>
          </p:nvSpPr>
          <p:spPr>
            <a:xfrm>
              <a:off x="2444253" y="3984590"/>
              <a:ext cx="351308" cy="351308"/>
            </a:xfrm>
            <a:prstGeom prst="ellipse">
              <a:avLst/>
            </a:prstGeom>
            <a:noFill/>
            <a:ln cap="flat" cmpd="sng" w="1905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4" name="Google Shape;184;p19"/>
            <p:cNvSpPr/>
            <p:nvPr/>
          </p:nvSpPr>
          <p:spPr>
            <a:xfrm>
              <a:off x="1529714" y="4114947"/>
              <a:ext cx="112966" cy="90595"/>
            </a:xfrm>
            <a:custGeom>
              <a:rect b="b" l="l" r="r" t="t"/>
              <a:pathLst>
                <a:path extrusionOk="0" h="356" w="444">
                  <a:moveTo>
                    <a:pt x="399" y="36"/>
                  </a:moveTo>
                  <a:lnTo>
                    <a:pt x="399" y="36"/>
                  </a:lnTo>
                  <a:cubicBezTo>
                    <a:pt x="355" y="0"/>
                    <a:pt x="293" y="0"/>
                    <a:pt x="248" y="36"/>
                  </a:cubicBezTo>
                  <a:cubicBezTo>
                    <a:pt x="221" y="62"/>
                    <a:pt x="221" y="62"/>
                    <a:pt x="221" y="62"/>
                  </a:cubicBezTo>
                  <a:cubicBezTo>
                    <a:pt x="195" y="36"/>
                    <a:pt x="195" y="36"/>
                    <a:pt x="195" y="36"/>
                  </a:cubicBezTo>
                  <a:cubicBezTo>
                    <a:pt x="151" y="0"/>
                    <a:pt x="89" y="0"/>
                    <a:pt x="45" y="36"/>
                  </a:cubicBezTo>
                  <a:cubicBezTo>
                    <a:pt x="0" y="80"/>
                    <a:pt x="0" y="151"/>
                    <a:pt x="45" y="186"/>
                  </a:cubicBezTo>
                  <a:cubicBezTo>
                    <a:pt x="221" y="355"/>
                    <a:pt x="221" y="355"/>
                    <a:pt x="221" y="355"/>
                  </a:cubicBezTo>
                  <a:cubicBezTo>
                    <a:pt x="399" y="186"/>
                    <a:pt x="399" y="186"/>
                    <a:pt x="399" y="186"/>
                  </a:cubicBezTo>
                  <a:cubicBezTo>
                    <a:pt x="443" y="151"/>
                    <a:pt x="443" y="80"/>
                    <a:pt x="399" y="36"/>
                  </a:cubicBezTo>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185" name="Google Shape;185;p19"/>
            <p:cNvSpPr/>
            <p:nvPr/>
          </p:nvSpPr>
          <p:spPr>
            <a:xfrm>
              <a:off x="2044333" y="4104321"/>
              <a:ext cx="117439" cy="111847"/>
            </a:xfrm>
            <a:custGeom>
              <a:rect b="b" l="l" r="r" t="t"/>
              <a:pathLst>
                <a:path extrusionOk="0" h="443" w="461">
                  <a:moveTo>
                    <a:pt x="363" y="336"/>
                  </a:moveTo>
                  <a:lnTo>
                    <a:pt x="363" y="336"/>
                  </a:lnTo>
                  <a:cubicBezTo>
                    <a:pt x="301" y="310"/>
                    <a:pt x="284" y="292"/>
                    <a:pt x="284" y="248"/>
                  </a:cubicBezTo>
                  <a:cubicBezTo>
                    <a:pt x="284" y="230"/>
                    <a:pt x="301" y="239"/>
                    <a:pt x="310" y="195"/>
                  </a:cubicBezTo>
                  <a:cubicBezTo>
                    <a:pt x="310" y="176"/>
                    <a:pt x="328" y="195"/>
                    <a:pt x="328" y="151"/>
                  </a:cubicBezTo>
                  <a:cubicBezTo>
                    <a:pt x="328" y="132"/>
                    <a:pt x="319" y="132"/>
                    <a:pt x="319" y="132"/>
                  </a:cubicBezTo>
                  <a:cubicBezTo>
                    <a:pt x="319" y="132"/>
                    <a:pt x="328" y="106"/>
                    <a:pt x="328" y="88"/>
                  </a:cubicBezTo>
                  <a:cubicBezTo>
                    <a:pt x="328" y="61"/>
                    <a:pt x="319" y="0"/>
                    <a:pt x="230" y="0"/>
                  </a:cubicBezTo>
                  <a:cubicBezTo>
                    <a:pt x="141" y="0"/>
                    <a:pt x="132" y="61"/>
                    <a:pt x="132" y="88"/>
                  </a:cubicBezTo>
                  <a:cubicBezTo>
                    <a:pt x="132" y="106"/>
                    <a:pt x="141" y="132"/>
                    <a:pt x="141" y="132"/>
                  </a:cubicBezTo>
                  <a:cubicBezTo>
                    <a:pt x="141" y="132"/>
                    <a:pt x="132" y="132"/>
                    <a:pt x="132" y="151"/>
                  </a:cubicBezTo>
                  <a:cubicBezTo>
                    <a:pt x="132" y="195"/>
                    <a:pt x="150" y="176"/>
                    <a:pt x="150" y="195"/>
                  </a:cubicBezTo>
                  <a:cubicBezTo>
                    <a:pt x="159" y="239"/>
                    <a:pt x="177" y="230"/>
                    <a:pt x="177" y="248"/>
                  </a:cubicBezTo>
                  <a:cubicBezTo>
                    <a:pt x="177" y="292"/>
                    <a:pt x="159" y="310"/>
                    <a:pt x="97" y="336"/>
                  </a:cubicBezTo>
                  <a:cubicBezTo>
                    <a:pt x="35" y="354"/>
                    <a:pt x="0" y="380"/>
                    <a:pt x="0" y="398"/>
                  </a:cubicBezTo>
                  <a:cubicBezTo>
                    <a:pt x="0" y="407"/>
                    <a:pt x="0" y="442"/>
                    <a:pt x="0" y="442"/>
                  </a:cubicBezTo>
                  <a:cubicBezTo>
                    <a:pt x="230" y="442"/>
                    <a:pt x="230" y="442"/>
                    <a:pt x="230" y="442"/>
                  </a:cubicBezTo>
                  <a:cubicBezTo>
                    <a:pt x="460" y="442"/>
                    <a:pt x="460" y="442"/>
                    <a:pt x="460" y="442"/>
                  </a:cubicBezTo>
                  <a:cubicBezTo>
                    <a:pt x="460" y="442"/>
                    <a:pt x="460" y="407"/>
                    <a:pt x="460" y="398"/>
                  </a:cubicBezTo>
                  <a:cubicBezTo>
                    <a:pt x="460" y="380"/>
                    <a:pt x="425" y="354"/>
                    <a:pt x="363" y="336"/>
                  </a:cubicBezTo>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186" name="Google Shape;186;p19"/>
            <p:cNvSpPr/>
            <p:nvPr/>
          </p:nvSpPr>
          <p:spPr>
            <a:xfrm>
              <a:off x="1028384" y="4108315"/>
              <a:ext cx="81916" cy="103859"/>
            </a:xfrm>
            <a:custGeom>
              <a:rect b="b" l="l" r="r" t="t"/>
              <a:pathLst>
                <a:path extrusionOk="0" h="311" w="249">
                  <a:moveTo>
                    <a:pt x="240" y="141"/>
                  </a:moveTo>
                  <a:lnTo>
                    <a:pt x="240" y="141"/>
                  </a:lnTo>
                  <a:cubicBezTo>
                    <a:pt x="27" y="9"/>
                    <a:pt x="27" y="9"/>
                    <a:pt x="27" y="9"/>
                  </a:cubicBezTo>
                  <a:cubicBezTo>
                    <a:pt x="9" y="0"/>
                    <a:pt x="0" y="9"/>
                    <a:pt x="0" y="26"/>
                  </a:cubicBezTo>
                  <a:cubicBezTo>
                    <a:pt x="0" y="283"/>
                    <a:pt x="0" y="283"/>
                    <a:pt x="0" y="283"/>
                  </a:cubicBezTo>
                  <a:cubicBezTo>
                    <a:pt x="0" y="301"/>
                    <a:pt x="9" y="310"/>
                    <a:pt x="27" y="301"/>
                  </a:cubicBezTo>
                  <a:cubicBezTo>
                    <a:pt x="240" y="168"/>
                    <a:pt x="240" y="168"/>
                    <a:pt x="240" y="168"/>
                  </a:cubicBezTo>
                  <a:cubicBezTo>
                    <a:pt x="240" y="168"/>
                    <a:pt x="248" y="159"/>
                    <a:pt x="248" y="150"/>
                  </a:cubicBezTo>
                  <a:lnTo>
                    <a:pt x="240" y="141"/>
                  </a:lnTo>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187" name="Google Shape;187;p19"/>
            <p:cNvSpPr/>
            <p:nvPr/>
          </p:nvSpPr>
          <p:spPr>
            <a:xfrm>
              <a:off x="2955002" y="3984590"/>
              <a:ext cx="351308" cy="351308"/>
            </a:xfrm>
            <a:prstGeom prst="ellipse">
              <a:avLst/>
            </a:prstGeom>
            <a:noFill/>
            <a:ln cap="flat" cmpd="sng" w="1905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8" name="Google Shape;188;p19"/>
            <p:cNvSpPr/>
            <p:nvPr/>
          </p:nvSpPr>
          <p:spPr>
            <a:xfrm>
              <a:off x="3081444" y="4103762"/>
              <a:ext cx="98425" cy="112965"/>
            </a:xfrm>
            <a:custGeom>
              <a:rect b="b" l="l" r="r" t="t"/>
              <a:pathLst>
                <a:path extrusionOk="0" h="444" w="390">
                  <a:moveTo>
                    <a:pt x="319" y="301"/>
                  </a:moveTo>
                  <a:lnTo>
                    <a:pt x="319" y="301"/>
                  </a:lnTo>
                  <a:cubicBezTo>
                    <a:pt x="301" y="301"/>
                    <a:pt x="283" y="301"/>
                    <a:pt x="274" y="310"/>
                  </a:cubicBezTo>
                  <a:cubicBezTo>
                    <a:pt x="142" y="239"/>
                    <a:pt x="142" y="239"/>
                    <a:pt x="142" y="239"/>
                  </a:cubicBezTo>
                  <a:cubicBezTo>
                    <a:pt x="142" y="230"/>
                    <a:pt x="142" y="230"/>
                    <a:pt x="142" y="222"/>
                  </a:cubicBezTo>
                  <a:lnTo>
                    <a:pt x="142" y="213"/>
                  </a:lnTo>
                  <a:cubicBezTo>
                    <a:pt x="274" y="133"/>
                    <a:pt x="274" y="133"/>
                    <a:pt x="274" y="133"/>
                  </a:cubicBezTo>
                  <a:cubicBezTo>
                    <a:pt x="283" y="142"/>
                    <a:pt x="301" y="151"/>
                    <a:pt x="319" y="151"/>
                  </a:cubicBezTo>
                  <a:cubicBezTo>
                    <a:pt x="363" y="151"/>
                    <a:pt x="389" y="115"/>
                    <a:pt x="389" y="70"/>
                  </a:cubicBezTo>
                  <a:cubicBezTo>
                    <a:pt x="389" y="35"/>
                    <a:pt x="363" y="0"/>
                    <a:pt x="319" y="0"/>
                  </a:cubicBezTo>
                  <a:cubicBezTo>
                    <a:pt x="274" y="0"/>
                    <a:pt x="248" y="35"/>
                    <a:pt x="248" y="70"/>
                  </a:cubicBezTo>
                  <a:cubicBezTo>
                    <a:pt x="248" y="80"/>
                    <a:pt x="248" y="80"/>
                    <a:pt x="248" y="89"/>
                  </a:cubicBezTo>
                  <a:cubicBezTo>
                    <a:pt x="115" y="169"/>
                    <a:pt x="115" y="169"/>
                    <a:pt x="115" y="169"/>
                  </a:cubicBezTo>
                  <a:cubicBezTo>
                    <a:pt x="107" y="151"/>
                    <a:pt x="88" y="151"/>
                    <a:pt x="70" y="151"/>
                  </a:cubicBezTo>
                  <a:cubicBezTo>
                    <a:pt x="26" y="151"/>
                    <a:pt x="0" y="186"/>
                    <a:pt x="0" y="222"/>
                  </a:cubicBezTo>
                  <a:cubicBezTo>
                    <a:pt x="0" y="266"/>
                    <a:pt x="26" y="301"/>
                    <a:pt x="70" y="301"/>
                  </a:cubicBezTo>
                  <a:cubicBezTo>
                    <a:pt x="88" y="301"/>
                    <a:pt x="107" y="292"/>
                    <a:pt x="115" y="283"/>
                  </a:cubicBezTo>
                  <a:cubicBezTo>
                    <a:pt x="248" y="363"/>
                    <a:pt x="248" y="363"/>
                    <a:pt x="248" y="363"/>
                  </a:cubicBezTo>
                  <a:lnTo>
                    <a:pt x="248" y="372"/>
                  </a:lnTo>
                  <a:cubicBezTo>
                    <a:pt x="248" y="416"/>
                    <a:pt x="274" y="443"/>
                    <a:pt x="319" y="443"/>
                  </a:cubicBezTo>
                  <a:cubicBezTo>
                    <a:pt x="363" y="443"/>
                    <a:pt x="389" y="416"/>
                    <a:pt x="389" y="372"/>
                  </a:cubicBezTo>
                  <a:cubicBezTo>
                    <a:pt x="389" y="328"/>
                    <a:pt x="363" y="301"/>
                    <a:pt x="319" y="301"/>
                  </a:cubicBezTo>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189" name="Google Shape;189;p19"/>
            <p:cNvSpPr/>
            <p:nvPr/>
          </p:nvSpPr>
          <p:spPr>
            <a:xfrm>
              <a:off x="2559032" y="4088622"/>
              <a:ext cx="120448" cy="129185"/>
            </a:xfrm>
            <a:custGeom>
              <a:rect b="b" l="l" r="r" t="t"/>
              <a:pathLst>
                <a:path extrusionOk="0" h="463" w="391">
                  <a:moveTo>
                    <a:pt x="283" y="178"/>
                  </a:moveTo>
                  <a:lnTo>
                    <a:pt x="283" y="178"/>
                  </a:lnTo>
                  <a:cubicBezTo>
                    <a:pt x="283" y="169"/>
                    <a:pt x="373" y="89"/>
                    <a:pt x="319" y="18"/>
                  </a:cubicBezTo>
                  <a:cubicBezTo>
                    <a:pt x="310" y="0"/>
                    <a:pt x="266" y="98"/>
                    <a:pt x="204" y="134"/>
                  </a:cubicBezTo>
                  <a:cubicBezTo>
                    <a:pt x="169" y="160"/>
                    <a:pt x="98" y="204"/>
                    <a:pt x="98" y="231"/>
                  </a:cubicBezTo>
                  <a:cubicBezTo>
                    <a:pt x="98" y="400"/>
                    <a:pt x="98" y="400"/>
                    <a:pt x="98" y="400"/>
                  </a:cubicBezTo>
                  <a:cubicBezTo>
                    <a:pt x="98" y="435"/>
                    <a:pt x="213" y="462"/>
                    <a:pt x="310" y="462"/>
                  </a:cubicBezTo>
                  <a:cubicBezTo>
                    <a:pt x="345" y="462"/>
                    <a:pt x="390" y="249"/>
                    <a:pt x="390" y="222"/>
                  </a:cubicBezTo>
                  <a:cubicBezTo>
                    <a:pt x="390" y="187"/>
                    <a:pt x="292" y="187"/>
                    <a:pt x="283" y="178"/>
                  </a:cubicBezTo>
                  <a:close/>
                  <a:moveTo>
                    <a:pt x="71" y="178"/>
                  </a:moveTo>
                  <a:lnTo>
                    <a:pt x="71" y="178"/>
                  </a:lnTo>
                  <a:cubicBezTo>
                    <a:pt x="54" y="178"/>
                    <a:pt x="0" y="187"/>
                    <a:pt x="0" y="257"/>
                  </a:cubicBezTo>
                  <a:cubicBezTo>
                    <a:pt x="0" y="372"/>
                    <a:pt x="0" y="372"/>
                    <a:pt x="0" y="372"/>
                  </a:cubicBezTo>
                  <a:cubicBezTo>
                    <a:pt x="0" y="444"/>
                    <a:pt x="54" y="453"/>
                    <a:pt x="71" y="453"/>
                  </a:cubicBezTo>
                  <a:cubicBezTo>
                    <a:pt x="89" y="453"/>
                    <a:pt x="44" y="435"/>
                    <a:pt x="44" y="400"/>
                  </a:cubicBezTo>
                  <a:cubicBezTo>
                    <a:pt x="44" y="240"/>
                    <a:pt x="44" y="240"/>
                    <a:pt x="44" y="240"/>
                  </a:cubicBezTo>
                  <a:cubicBezTo>
                    <a:pt x="44" y="196"/>
                    <a:pt x="89" y="178"/>
                    <a:pt x="71" y="17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grpSp>
      <p:grpSp>
        <p:nvGrpSpPr>
          <p:cNvPr id="190" name="Google Shape;190;p19"/>
          <p:cNvGrpSpPr/>
          <p:nvPr/>
        </p:nvGrpSpPr>
        <p:grpSpPr>
          <a:xfrm>
            <a:off x="880066" y="1703713"/>
            <a:ext cx="1106554" cy="274716"/>
            <a:chOff x="899825" y="1675138"/>
            <a:chExt cx="1106554" cy="274716"/>
          </a:xfrm>
        </p:grpSpPr>
        <p:sp>
          <p:nvSpPr>
            <p:cNvPr id="191" name="Google Shape;191;p19"/>
            <p:cNvSpPr/>
            <p:nvPr/>
          </p:nvSpPr>
          <p:spPr>
            <a:xfrm>
              <a:off x="899825" y="1675138"/>
              <a:ext cx="503225" cy="274716"/>
            </a:xfrm>
            <a:prstGeom prst="roundRect">
              <a:avLst>
                <a:gd fmla="val 8060" name="adj"/>
              </a:avLst>
            </a:prstGeom>
            <a:solidFill>
              <a:srgbClr val="E5091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IN" sz="1100">
                  <a:solidFill>
                    <a:schemeClr val="lt1"/>
                  </a:solidFill>
                  <a:latin typeface="Inter Light"/>
                  <a:ea typeface="Inter Light"/>
                  <a:cs typeface="Inter Light"/>
                  <a:sym typeface="Inter Light"/>
                </a:rPr>
                <a:t>16+</a:t>
              </a:r>
              <a:endParaRPr/>
            </a:p>
          </p:txBody>
        </p:sp>
        <p:sp>
          <p:nvSpPr>
            <p:cNvPr id="192" name="Google Shape;192;p19"/>
            <p:cNvSpPr/>
            <p:nvPr/>
          </p:nvSpPr>
          <p:spPr>
            <a:xfrm>
              <a:off x="1503154" y="1675138"/>
              <a:ext cx="503225" cy="274716"/>
            </a:xfrm>
            <a:prstGeom prst="roundRect">
              <a:avLst>
                <a:gd fmla="val 8060" name="adj"/>
              </a:avLst>
            </a:prstGeom>
            <a:solidFill>
              <a:srgbClr val="E5091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IN" sz="1100">
                  <a:solidFill>
                    <a:schemeClr val="lt1"/>
                  </a:solidFill>
                  <a:latin typeface="Inter Light"/>
                  <a:ea typeface="Inter Light"/>
                  <a:cs typeface="Inter Light"/>
                  <a:sym typeface="Inter Light"/>
                </a:rPr>
                <a:t>CC</a:t>
              </a:r>
              <a:endParaRPr/>
            </a:p>
          </p:txBody>
        </p:sp>
      </p:grpSp>
      <p:pic>
        <p:nvPicPr>
          <p:cNvPr descr="A picture containing outdoor, building, person, snow&#10;&#10;Description automatically generated" id="193" name="Google Shape;193;p19"/>
          <p:cNvPicPr preferRelativeResize="0"/>
          <p:nvPr>
            <p:ph idx="2" type="pic"/>
          </p:nvPr>
        </p:nvPicPr>
        <p:blipFill rotWithShape="1">
          <a:blip r:embed="rId4">
            <a:alphaModFix/>
          </a:blip>
          <a:srcRect b="2398" l="0" r="0" t="2399"/>
          <a:stretch/>
        </p:blipFill>
        <p:spPr>
          <a:xfrm>
            <a:off x="864543" y="4593401"/>
            <a:ext cx="1747838" cy="936189"/>
          </a:xfrm>
          <a:prstGeom prst="rect">
            <a:avLst/>
          </a:prstGeom>
          <a:noFill/>
          <a:ln>
            <a:noFill/>
          </a:ln>
        </p:spPr>
      </p:pic>
      <p:pic>
        <p:nvPicPr>
          <p:cNvPr descr="A group of people dancing&#10;&#10;Description automatically generated with medium confidence" id="194" name="Google Shape;194;p19"/>
          <p:cNvPicPr preferRelativeResize="0"/>
          <p:nvPr>
            <p:ph idx="3" type="pic"/>
          </p:nvPr>
        </p:nvPicPr>
        <p:blipFill rotWithShape="1">
          <a:blip r:embed="rId5">
            <a:alphaModFix/>
          </a:blip>
          <a:srcRect b="2260" l="0" r="0" t="2260"/>
          <a:stretch/>
        </p:blipFill>
        <p:spPr>
          <a:xfrm>
            <a:off x="6578604" y="4593401"/>
            <a:ext cx="1747838" cy="936190"/>
          </a:xfrm>
          <a:prstGeom prst="rect">
            <a:avLst/>
          </a:prstGeom>
          <a:noFill/>
          <a:ln>
            <a:noFill/>
          </a:ln>
        </p:spPr>
      </p:pic>
      <p:pic>
        <p:nvPicPr>
          <p:cNvPr descr="A group of people in a room&#10;&#10;Description automatically generated with low confidence" id="195" name="Google Shape;195;p19"/>
          <p:cNvPicPr preferRelativeResize="0"/>
          <p:nvPr>
            <p:ph idx="4" type="pic"/>
          </p:nvPr>
        </p:nvPicPr>
        <p:blipFill rotWithShape="1">
          <a:blip r:embed="rId6">
            <a:alphaModFix/>
          </a:blip>
          <a:srcRect b="2367" l="0" r="0" t="2367"/>
          <a:stretch/>
        </p:blipFill>
        <p:spPr>
          <a:xfrm>
            <a:off x="864543" y="5868163"/>
            <a:ext cx="1747837" cy="936191"/>
          </a:xfrm>
          <a:prstGeom prst="rect">
            <a:avLst/>
          </a:prstGeom>
          <a:noFill/>
          <a:ln>
            <a:noFill/>
          </a:ln>
        </p:spPr>
      </p:pic>
      <p:pic>
        <p:nvPicPr>
          <p:cNvPr descr="A picture containing floor, person&#10;&#10;Description automatically generated" id="196" name="Google Shape;196;p19"/>
          <p:cNvPicPr preferRelativeResize="0"/>
          <p:nvPr>
            <p:ph idx="5" type="pic"/>
          </p:nvPr>
        </p:nvPicPr>
        <p:blipFill rotWithShape="1">
          <a:blip r:embed="rId7">
            <a:alphaModFix/>
          </a:blip>
          <a:srcRect b="2260" l="0" r="0" t="2260"/>
          <a:stretch/>
        </p:blipFill>
        <p:spPr>
          <a:xfrm>
            <a:off x="6578604" y="5868163"/>
            <a:ext cx="1747838" cy="93619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71616"/>
        </a:solidFill>
      </p:bgPr>
    </p:bg>
    <p:spTree>
      <p:nvGrpSpPr>
        <p:cNvPr id="200" name="Shape 200"/>
        <p:cNvGrpSpPr/>
        <p:nvPr/>
      </p:nvGrpSpPr>
      <p:grpSpPr>
        <a:xfrm>
          <a:off x="0" y="0"/>
          <a:ext cx="0" cy="0"/>
          <a:chOff x="0" y="0"/>
          <a:chExt cx="0" cy="0"/>
        </a:xfrm>
      </p:grpSpPr>
      <p:sp>
        <p:nvSpPr>
          <p:cNvPr id="201" name="Google Shape;201;p20"/>
          <p:cNvSpPr txBox="1"/>
          <p:nvPr/>
        </p:nvSpPr>
        <p:spPr>
          <a:xfrm>
            <a:off x="798513" y="433099"/>
            <a:ext cx="4972451"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IN" sz="3200">
                <a:solidFill>
                  <a:schemeClr val="lt1"/>
                </a:solidFill>
                <a:latin typeface="Inter"/>
                <a:ea typeface="Inter"/>
                <a:cs typeface="Inter"/>
                <a:sym typeface="Inter"/>
              </a:rPr>
              <a:t>RELEASE CALENDAR</a:t>
            </a:r>
            <a:endParaRPr/>
          </a:p>
        </p:txBody>
      </p:sp>
      <p:sp>
        <p:nvSpPr>
          <p:cNvPr id="202" name="Google Shape;202;p20"/>
          <p:cNvSpPr txBox="1"/>
          <p:nvPr/>
        </p:nvSpPr>
        <p:spPr>
          <a:xfrm>
            <a:off x="841426" y="1074158"/>
            <a:ext cx="10476000" cy="384900"/>
          </a:xfrm>
          <a:prstGeom prst="rect">
            <a:avLst/>
          </a:prstGeom>
          <a:noFill/>
          <a:ln>
            <a:noFill/>
          </a:ln>
        </p:spPr>
        <p:txBody>
          <a:bodyPr anchorCtr="0" anchor="t" bIns="45700" lIns="91425" spcFirstLastPara="1" rIns="91425" wrap="square" tIns="45700">
            <a:spAutoFit/>
          </a:bodyPr>
          <a:lstStyle/>
          <a:p>
            <a:pPr indent="0" lvl="0" marL="0" marR="0" rtl="0" algn="l">
              <a:lnSpc>
                <a:spcPct val="130000"/>
              </a:lnSpc>
              <a:spcBef>
                <a:spcPts val="0"/>
              </a:spcBef>
              <a:spcAft>
                <a:spcPts val="0"/>
              </a:spcAft>
              <a:buNone/>
            </a:pPr>
            <a:r>
              <a:rPr b="1" lang="en-IN" sz="1900">
                <a:solidFill>
                  <a:srgbClr val="980000"/>
                </a:solidFill>
                <a:latin typeface="Inter"/>
                <a:ea typeface="Inter"/>
                <a:cs typeface="Inter"/>
                <a:sym typeface="Inter"/>
              </a:rPr>
              <a:t>If a producer wants to release some content, which month must he do so?</a:t>
            </a:r>
            <a:endParaRPr b="1" sz="1900">
              <a:solidFill>
                <a:srgbClr val="980000"/>
              </a:solidFill>
              <a:latin typeface="Inter"/>
              <a:ea typeface="Inter"/>
              <a:cs typeface="Inter"/>
              <a:sym typeface="Inter"/>
            </a:endParaRPr>
          </a:p>
        </p:txBody>
      </p:sp>
      <p:sp>
        <p:nvSpPr>
          <p:cNvPr id="203" name="Google Shape;203;p20"/>
          <p:cNvSpPr/>
          <p:nvPr/>
        </p:nvSpPr>
        <p:spPr>
          <a:xfrm>
            <a:off x="1725870" y="1792132"/>
            <a:ext cx="609692" cy="609692"/>
          </a:xfrm>
          <a:prstGeom prst="roundRect">
            <a:avLst>
              <a:gd fmla="val 16667" name="adj"/>
            </a:avLst>
          </a:prstGeom>
          <a:solidFill>
            <a:srgbClr val="3A3838">
              <a:alpha val="29803"/>
            </a:srgbClr>
          </a:solidFill>
          <a:ln>
            <a:noFill/>
          </a:ln>
          <a:effectLst>
            <a:outerShdw blurRad="50800" rotWithShape="0" algn="t" dir="5400000" dist="38100">
              <a:srgbClr val="000000">
                <a:alpha val="2745"/>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IN" sz="1100">
                <a:solidFill>
                  <a:schemeClr val="lt1"/>
                </a:solidFill>
                <a:latin typeface="Inter"/>
                <a:ea typeface="Inter"/>
                <a:cs typeface="Inter"/>
                <a:sym typeface="Inter"/>
              </a:rPr>
              <a:t>3</a:t>
            </a:r>
            <a:endParaRPr/>
          </a:p>
        </p:txBody>
      </p:sp>
      <p:sp>
        <p:nvSpPr>
          <p:cNvPr id="204" name="Google Shape;204;p20"/>
          <p:cNvSpPr/>
          <p:nvPr/>
        </p:nvSpPr>
        <p:spPr>
          <a:xfrm>
            <a:off x="1725870" y="2564368"/>
            <a:ext cx="609692" cy="609692"/>
          </a:xfrm>
          <a:prstGeom prst="roundRect">
            <a:avLst>
              <a:gd fmla="val 16667" name="adj"/>
            </a:avLst>
          </a:prstGeom>
          <a:solidFill>
            <a:srgbClr val="3A3838">
              <a:alpha val="29803"/>
            </a:srgbClr>
          </a:solidFill>
          <a:ln>
            <a:noFill/>
          </a:ln>
          <a:effectLst>
            <a:outerShdw blurRad="50800" rotWithShape="0" algn="t" dir="5400000" dist="38100">
              <a:srgbClr val="000000">
                <a:alpha val="2745"/>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IN" sz="1100">
                <a:solidFill>
                  <a:schemeClr val="lt1"/>
                </a:solidFill>
                <a:latin typeface="Inter"/>
                <a:ea typeface="Inter"/>
                <a:cs typeface="Inter"/>
                <a:sym typeface="Inter"/>
              </a:rPr>
              <a:t>4</a:t>
            </a:r>
            <a:endParaRPr/>
          </a:p>
        </p:txBody>
      </p:sp>
      <p:sp>
        <p:nvSpPr>
          <p:cNvPr id="205" name="Google Shape;205;p20"/>
          <p:cNvSpPr/>
          <p:nvPr/>
        </p:nvSpPr>
        <p:spPr>
          <a:xfrm>
            <a:off x="912813" y="1792132"/>
            <a:ext cx="609692" cy="609692"/>
          </a:xfrm>
          <a:prstGeom prst="roundRect">
            <a:avLst>
              <a:gd fmla="val 16667" name="adj"/>
            </a:avLst>
          </a:prstGeom>
          <a:solidFill>
            <a:srgbClr val="3A3838">
              <a:alpha val="29803"/>
            </a:srgbClr>
          </a:solidFill>
          <a:ln>
            <a:noFill/>
          </a:ln>
          <a:effectLst>
            <a:outerShdw blurRad="50800" rotWithShape="0" algn="t" dir="5400000" dist="38100">
              <a:srgbClr val="000000">
                <a:alpha val="2745"/>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IN" sz="1100">
                <a:solidFill>
                  <a:schemeClr val="lt1"/>
                </a:solidFill>
                <a:latin typeface="Inter"/>
                <a:ea typeface="Inter"/>
                <a:cs typeface="Inter"/>
                <a:sym typeface="Inter"/>
              </a:rPr>
              <a:t>1</a:t>
            </a:r>
            <a:endParaRPr/>
          </a:p>
        </p:txBody>
      </p:sp>
      <p:sp>
        <p:nvSpPr>
          <p:cNvPr id="206" name="Google Shape;206;p20"/>
          <p:cNvSpPr/>
          <p:nvPr/>
        </p:nvSpPr>
        <p:spPr>
          <a:xfrm>
            <a:off x="912813" y="2564368"/>
            <a:ext cx="609692" cy="609692"/>
          </a:xfrm>
          <a:prstGeom prst="roundRect">
            <a:avLst>
              <a:gd fmla="val 16667" name="adj"/>
            </a:avLst>
          </a:prstGeom>
          <a:solidFill>
            <a:srgbClr val="3A3838">
              <a:alpha val="29803"/>
            </a:srgbClr>
          </a:solidFill>
          <a:ln>
            <a:noFill/>
          </a:ln>
          <a:effectLst>
            <a:outerShdw blurRad="50800" rotWithShape="0" algn="t" dir="5400000" dist="38100">
              <a:srgbClr val="000000">
                <a:alpha val="2745"/>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IN" sz="1100">
                <a:solidFill>
                  <a:schemeClr val="lt1"/>
                </a:solidFill>
                <a:latin typeface="Inter"/>
                <a:ea typeface="Inter"/>
                <a:cs typeface="Inter"/>
                <a:sym typeface="Inter"/>
              </a:rPr>
              <a:t>2</a:t>
            </a:r>
            <a:endParaRPr/>
          </a:p>
        </p:txBody>
      </p:sp>
      <p:sp>
        <p:nvSpPr>
          <p:cNvPr id="207" name="Google Shape;207;p20"/>
          <p:cNvSpPr/>
          <p:nvPr/>
        </p:nvSpPr>
        <p:spPr>
          <a:xfrm>
            <a:off x="5791155" y="1792132"/>
            <a:ext cx="609692" cy="609692"/>
          </a:xfrm>
          <a:prstGeom prst="roundRect">
            <a:avLst>
              <a:gd fmla="val 16667" name="adj"/>
            </a:avLst>
          </a:prstGeom>
          <a:solidFill>
            <a:srgbClr val="3A3838">
              <a:alpha val="29803"/>
            </a:srgbClr>
          </a:solidFill>
          <a:ln>
            <a:noFill/>
          </a:ln>
          <a:effectLst>
            <a:outerShdw blurRad="50800" rotWithShape="0" algn="t" dir="5400000" dist="38100">
              <a:srgbClr val="000000">
                <a:alpha val="2745"/>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IN" sz="1100">
                <a:solidFill>
                  <a:schemeClr val="lt1"/>
                </a:solidFill>
                <a:latin typeface="Inter"/>
                <a:ea typeface="Inter"/>
                <a:cs typeface="Inter"/>
                <a:sym typeface="Inter"/>
              </a:rPr>
              <a:t>10</a:t>
            </a:r>
            <a:endParaRPr/>
          </a:p>
        </p:txBody>
      </p:sp>
      <p:sp>
        <p:nvSpPr>
          <p:cNvPr id="208" name="Google Shape;208;p20"/>
          <p:cNvSpPr/>
          <p:nvPr/>
        </p:nvSpPr>
        <p:spPr>
          <a:xfrm>
            <a:off x="5791155" y="2564368"/>
            <a:ext cx="609692" cy="609692"/>
          </a:xfrm>
          <a:prstGeom prst="roundRect">
            <a:avLst>
              <a:gd fmla="val 16667" name="adj"/>
            </a:avLst>
          </a:prstGeom>
          <a:solidFill>
            <a:srgbClr val="3A3838">
              <a:alpha val="29803"/>
            </a:srgbClr>
          </a:solidFill>
          <a:ln>
            <a:noFill/>
          </a:ln>
          <a:effectLst>
            <a:outerShdw blurRad="50800" rotWithShape="0" algn="t" dir="5400000" dist="38100">
              <a:srgbClr val="000000">
                <a:alpha val="2745"/>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IN" sz="1100">
                <a:solidFill>
                  <a:schemeClr val="lt1"/>
                </a:solidFill>
                <a:latin typeface="Inter"/>
                <a:ea typeface="Inter"/>
                <a:cs typeface="Inter"/>
                <a:sym typeface="Inter"/>
              </a:rPr>
              <a:t>11</a:t>
            </a:r>
            <a:endParaRPr/>
          </a:p>
        </p:txBody>
      </p:sp>
      <p:sp>
        <p:nvSpPr>
          <p:cNvPr id="209" name="Google Shape;209;p20"/>
          <p:cNvSpPr/>
          <p:nvPr/>
        </p:nvSpPr>
        <p:spPr>
          <a:xfrm>
            <a:off x="4978098" y="1792132"/>
            <a:ext cx="609692" cy="609692"/>
          </a:xfrm>
          <a:prstGeom prst="roundRect">
            <a:avLst>
              <a:gd fmla="val 16667" name="adj"/>
            </a:avLst>
          </a:prstGeom>
          <a:solidFill>
            <a:srgbClr val="3A3838">
              <a:alpha val="29803"/>
            </a:srgbClr>
          </a:solidFill>
          <a:ln>
            <a:noFill/>
          </a:ln>
          <a:effectLst>
            <a:outerShdw blurRad="50800" rotWithShape="0" algn="t" dir="5400000" dist="38100">
              <a:srgbClr val="000000">
                <a:alpha val="2745"/>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IN" sz="1100">
                <a:solidFill>
                  <a:schemeClr val="lt1"/>
                </a:solidFill>
                <a:latin typeface="Inter"/>
                <a:ea typeface="Inter"/>
                <a:cs typeface="Inter"/>
                <a:sym typeface="Inter"/>
              </a:rPr>
              <a:t>8</a:t>
            </a:r>
            <a:endParaRPr/>
          </a:p>
        </p:txBody>
      </p:sp>
      <p:sp>
        <p:nvSpPr>
          <p:cNvPr id="210" name="Google Shape;210;p20"/>
          <p:cNvSpPr/>
          <p:nvPr/>
        </p:nvSpPr>
        <p:spPr>
          <a:xfrm>
            <a:off x="4978098" y="2564368"/>
            <a:ext cx="609692" cy="609692"/>
          </a:xfrm>
          <a:prstGeom prst="roundRect">
            <a:avLst>
              <a:gd fmla="val 16667" name="adj"/>
            </a:avLst>
          </a:prstGeom>
          <a:solidFill>
            <a:srgbClr val="3A3838">
              <a:alpha val="29803"/>
            </a:srgbClr>
          </a:solidFill>
          <a:ln>
            <a:noFill/>
          </a:ln>
          <a:effectLst>
            <a:outerShdw blurRad="50800" rotWithShape="0" algn="t" dir="5400000" dist="38100">
              <a:srgbClr val="000000">
                <a:alpha val="2745"/>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IN" sz="1100">
                <a:solidFill>
                  <a:schemeClr val="lt1"/>
                </a:solidFill>
                <a:latin typeface="Inter"/>
                <a:ea typeface="Inter"/>
                <a:cs typeface="Inter"/>
                <a:sym typeface="Inter"/>
              </a:rPr>
              <a:t>9</a:t>
            </a:r>
            <a:endParaRPr/>
          </a:p>
        </p:txBody>
      </p:sp>
      <p:sp>
        <p:nvSpPr>
          <p:cNvPr id="211" name="Google Shape;211;p20"/>
          <p:cNvSpPr/>
          <p:nvPr/>
        </p:nvSpPr>
        <p:spPr>
          <a:xfrm>
            <a:off x="9856440" y="1792132"/>
            <a:ext cx="609692" cy="609692"/>
          </a:xfrm>
          <a:prstGeom prst="roundRect">
            <a:avLst>
              <a:gd fmla="val 16667" name="adj"/>
            </a:avLst>
          </a:prstGeom>
          <a:solidFill>
            <a:srgbClr val="3A3838">
              <a:alpha val="29803"/>
            </a:srgbClr>
          </a:solidFill>
          <a:ln>
            <a:noFill/>
          </a:ln>
          <a:effectLst>
            <a:outerShdw blurRad="50800" rotWithShape="0" algn="t" dir="5400000" dist="38100">
              <a:srgbClr val="000000">
                <a:alpha val="2745"/>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IN" sz="1100">
                <a:solidFill>
                  <a:schemeClr val="lt1"/>
                </a:solidFill>
                <a:latin typeface="Inter"/>
                <a:ea typeface="Inter"/>
                <a:cs typeface="Inter"/>
                <a:sym typeface="Inter"/>
              </a:rPr>
              <a:t>15</a:t>
            </a:r>
            <a:endParaRPr/>
          </a:p>
        </p:txBody>
      </p:sp>
      <p:sp>
        <p:nvSpPr>
          <p:cNvPr id="212" name="Google Shape;212;p20"/>
          <p:cNvSpPr/>
          <p:nvPr/>
        </p:nvSpPr>
        <p:spPr>
          <a:xfrm>
            <a:off x="9856440" y="2564368"/>
            <a:ext cx="609692" cy="609692"/>
          </a:xfrm>
          <a:prstGeom prst="roundRect">
            <a:avLst>
              <a:gd fmla="val 16667" name="adj"/>
            </a:avLst>
          </a:prstGeom>
          <a:solidFill>
            <a:srgbClr val="3A3838">
              <a:alpha val="29803"/>
            </a:srgbClr>
          </a:solidFill>
          <a:ln>
            <a:noFill/>
          </a:ln>
          <a:effectLst>
            <a:outerShdw blurRad="50800" rotWithShape="0" algn="t" dir="5400000" dist="38100">
              <a:srgbClr val="000000">
                <a:alpha val="2745"/>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IN" sz="1100">
                <a:solidFill>
                  <a:schemeClr val="lt1"/>
                </a:solidFill>
                <a:latin typeface="Inter"/>
                <a:ea typeface="Inter"/>
                <a:cs typeface="Inter"/>
                <a:sym typeface="Inter"/>
              </a:rPr>
              <a:t>16</a:t>
            </a:r>
            <a:endParaRPr/>
          </a:p>
        </p:txBody>
      </p:sp>
      <p:sp>
        <p:nvSpPr>
          <p:cNvPr id="213" name="Google Shape;213;p20"/>
          <p:cNvSpPr/>
          <p:nvPr/>
        </p:nvSpPr>
        <p:spPr>
          <a:xfrm>
            <a:off x="9043383" y="1792132"/>
            <a:ext cx="609692" cy="609692"/>
          </a:xfrm>
          <a:prstGeom prst="roundRect">
            <a:avLst>
              <a:gd fmla="val 16667" name="adj"/>
            </a:avLst>
          </a:prstGeom>
          <a:solidFill>
            <a:srgbClr val="3A3838">
              <a:alpha val="29803"/>
            </a:srgbClr>
          </a:solidFill>
          <a:ln>
            <a:noFill/>
          </a:ln>
          <a:effectLst>
            <a:outerShdw blurRad="50800" rotWithShape="0" algn="t" dir="5400000" dist="38100">
              <a:srgbClr val="000000">
                <a:alpha val="2745"/>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IN" sz="1100">
                <a:solidFill>
                  <a:schemeClr val="lt1"/>
                </a:solidFill>
                <a:latin typeface="Inter"/>
                <a:ea typeface="Inter"/>
                <a:cs typeface="Inter"/>
                <a:sym typeface="Inter"/>
              </a:rPr>
              <a:t>13</a:t>
            </a:r>
            <a:endParaRPr/>
          </a:p>
        </p:txBody>
      </p:sp>
      <p:sp>
        <p:nvSpPr>
          <p:cNvPr id="214" name="Google Shape;214;p20"/>
          <p:cNvSpPr/>
          <p:nvPr/>
        </p:nvSpPr>
        <p:spPr>
          <a:xfrm>
            <a:off x="9043383" y="2564368"/>
            <a:ext cx="609692" cy="609692"/>
          </a:xfrm>
          <a:prstGeom prst="roundRect">
            <a:avLst>
              <a:gd fmla="val 16667" name="adj"/>
            </a:avLst>
          </a:prstGeom>
          <a:solidFill>
            <a:srgbClr val="3A3838">
              <a:alpha val="29803"/>
            </a:srgbClr>
          </a:solidFill>
          <a:ln>
            <a:noFill/>
          </a:ln>
          <a:effectLst>
            <a:outerShdw blurRad="50800" rotWithShape="0" algn="t" dir="5400000" dist="38100">
              <a:srgbClr val="000000">
                <a:alpha val="2745"/>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IN" sz="1100">
                <a:solidFill>
                  <a:schemeClr val="lt1"/>
                </a:solidFill>
                <a:latin typeface="Inter"/>
                <a:ea typeface="Inter"/>
                <a:cs typeface="Inter"/>
                <a:sym typeface="Inter"/>
              </a:rPr>
              <a:t>14</a:t>
            </a:r>
            <a:endParaRPr/>
          </a:p>
        </p:txBody>
      </p:sp>
      <p:sp>
        <p:nvSpPr>
          <p:cNvPr id="215" name="Google Shape;215;p20"/>
          <p:cNvSpPr/>
          <p:nvPr/>
        </p:nvSpPr>
        <p:spPr>
          <a:xfrm>
            <a:off x="10669495" y="1792132"/>
            <a:ext cx="609692" cy="609692"/>
          </a:xfrm>
          <a:prstGeom prst="roundRect">
            <a:avLst>
              <a:gd fmla="val 16667" name="adj"/>
            </a:avLst>
          </a:prstGeom>
          <a:solidFill>
            <a:srgbClr val="3A3838">
              <a:alpha val="29803"/>
            </a:srgbClr>
          </a:solidFill>
          <a:ln>
            <a:noFill/>
          </a:ln>
          <a:effectLst>
            <a:outerShdw blurRad="50800" rotWithShape="0" algn="t" dir="5400000" dist="38100">
              <a:srgbClr val="000000">
                <a:alpha val="2745"/>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IN" sz="1100">
                <a:solidFill>
                  <a:schemeClr val="lt1"/>
                </a:solidFill>
                <a:latin typeface="Inter"/>
                <a:ea typeface="Inter"/>
                <a:cs typeface="Inter"/>
                <a:sym typeface="Inter"/>
              </a:rPr>
              <a:t>17</a:t>
            </a:r>
            <a:endParaRPr/>
          </a:p>
        </p:txBody>
      </p:sp>
      <p:sp>
        <p:nvSpPr>
          <p:cNvPr id="216" name="Google Shape;216;p20"/>
          <p:cNvSpPr/>
          <p:nvPr/>
        </p:nvSpPr>
        <p:spPr>
          <a:xfrm>
            <a:off x="10669495" y="2564368"/>
            <a:ext cx="609692" cy="609692"/>
          </a:xfrm>
          <a:prstGeom prst="roundRect">
            <a:avLst>
              <a:gd fmla="val 16667" name="adj"/>
            </a:avLst>
          </a:prstGeom>
          <a:solidFill>
            <a:srgbClr val="3A3838">
              <a:alpha val="29803"/>
            </a:srgbClr>
          </a:solidFill>
          <a:ln>
            <a:noFill/>
          </a:ln>
          <a:effectLst>
            <a:outerShdw blurRad="50800" rotWithShape="0" algn="t" dir="5400000" dist="38100">
              <a:srgbClr val="000000">
                <a:alpha val="2745"/>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IN" sz="1100">
                <a:solidFill>
                  <a:schemeClr val="lt1"/>
                </a:solidFill>
                <a:latin typeface="Inter"/>
                <a:ea typeface="Inter"/>
                <a:cs typeface="Inter"/>
                <a:sym typeface="Inter"/>
              </a:rPr>
              <a:t>18</a:t>
            </a:r>
            <a:endParaRPr/>
          </a:p>
        </p:txBody>
      </p:sp>
      <p:sp>
        <p:nvSpPr>
          <p:cNvPr id="217" name="Google Shape;217;p20"/>
          <p:cNvSpPr/>
          <p:nvPr/>
        </p:nvSpPr>
        <p:spPr>
          <a:xfrm>
            <a:off x="5791155" y="3359465"/>
            <a:ext cx="609692" cy="609692"/>
          </a:xfrm>
          <a:prstGeom prst="roundRect">
            <a:avLst>
              <a:gd fmla="val 16667" name="adj"/>
            </a:avLst>
          </a:prstGeom>
          <a:solidFill>
            <a:srgbClr val="3A3838">
              <a:alpha val="29803"/>
            </a:srgbClr>
          </a:solidFill>
          <a:ln>
            <a:noFill/>
          </a:ln>
          <a:effectLst>
            <a:outerShdw blurRad="50800" rotWithShape="0" algn="t" dir="5400000" dist="38100">
              <a:srgbClr val="000000">
                <a:alpha val="2745"/>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IN" sz="1100">
                <a:solidFill>
                  <a:schemeClr val="lt1"/>
                </a:solidFill>
                <a:latin typeface="Inter"/>
                <a:ea typeface="Inter"/>
                <a:cs typeface="Inter"/>
                <a:sym typeface="Inter"/>
              </a:rPr>
              <a:t>25</a:t>
            </a:r>
            <a:endParaRPr/>
          </a:p>
        </p:txBody>
      </p:sp>
      <p:sp>
        <p:nvSpPr>
          <p:cNvPr id="218" name="Google Shape;218;p20"/>
          <p:cNvSpPr/>
          <p:nvPr/>
        </p:nvSpPr>
        <p:spPr>
          <a:xfrm>
            <a:off x="5791155" y="4131701"/>
            <a:ext cx="609692" cy="609692"/>
          </a:xfrm>
          <a:prstGeom prst="roundRect">
            <a:avLst>
              <a:gd fmla="val 16667" name="adj"/>
            </a:avLst>
          </a:prstGeom>
          <a:solidFill>
            <a:srgbClr val="3A3838">
              <a:alpha val="29803"/>
            </a:srgbClr>
          </a:solidFill>
          <a:ln>
            <a:noFill/>
          </a:ln>
          <a:effectLst>
            <a:outerShdw blurRad="50800" rotWithShape="0" algn="t" dir="5400000" dist="38100">
              <a:srgbClr val="000000">
                <a:alpha val="2745"/>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IN" sz="1100">
                <a:solidFill>
                  <a:schemeClr val="lt1"/>
                </a:solidFill>
                <a:latin typeface="Inter"/>
                <a:ea typeface="Inter"/>
                <a:cs typeface="Inter"/>
                <a:sym typeface="Inter"/>
              </a:rPr>
              <a:t>26</a:t>
            </a:r>
            <a:endParaRPr/>
          </a:p>
        </p:txBody>
      </p:sp>
      <p:sp>
        <p:nvSpPr>
          <p:cNvPr id="219" name="Google Shape;219;p20"/>
          <p:cNvSpPr/>
          <p:nvPr/>
        </p:nvSpPr>
        <p:spPr>
          <a:xfrm>
            <a:off x="4978098" y="3359465"/>
            <a:ext cx="609692" cy="609692"/>
          </a:xfrm>
          <a:prstGeom prst="roundRect">
            <a:avLst>
              <a:gd fmla="val 16667" name="adj"/>
            </a:avLst>
          </a:prstGeom>
          <a:solidFill>
            <a:srgbClr val="3A3838">
              <a:alpha val="29803"/>
            </a:srgbClr>
          </a:solidFill>
          <a:ln>
            <a:noFill/>
          </a:ln>
          <a:effectLst>
            <a:outerShdw blurRad="50800" rotWithShape="0" algn="t" dir="5400000" dist="38100">
              <a:srgbClr val="000000">
                <a:alpha val="2745"/>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IN" sz="1100">
                <a:solidFill>
                  <a:schemeClr val="lt1"/>
                </a:solidFill>
                <a:latin typeface="Inter"/>
                <a:ea typeface="Inter"/>
                <a:cs typeface="Inter"/>
                <a:sym typeface="Inter"/>
              </a:rPr>
              <a:t>23</a:t>
            </a:r>
            <a:endParaRPr/>
          </a:p>
        </p:txBody>
      </p:sp>
      <p:sp>
        <p:nvSpPr>
          <p:cNvPr id="220" name="Google Shape;220;p20"/>
          <p:cNvSpPr/>
          <p:nvPr/>
        </p:nvSpPr>
        <p:spPr>
          <a:xfrm>
            <a:off x="4978098" y="4131701"/>
            <a:ext cx="609692" cy="609692"/>
          </a:xfrm>
          <a:prstGeom prst="roundRect">
            <a:avLst>
              <a:gd fmla="val 16667" name="adj"/>
            </a:avLst>
          </a:prstGeom>
          <a:solidFill>
            <a:srgbClr val="3A3838">
              <a:alpha val="29803"/>
            </a:srgbClr>
          </a:solidFill>
          <a:ln>
            <a:noFill/>
          </a:ln>
          <a:effectLst>
            <a:outerShdw blurRad="50800" rotWithShape="0" algn="t" dir="5400000" dist="38100">
              <a:srgbClr val="000000">
                <a:alpha val="2745"/>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IN" sz="1100">
                <a:solidFill>
                  <a:schemeClr val="lt1"/>
                </a:solidFill>
                <a:latin typeface="Inter"/>
                <a:ea typeface="Inter"/>
                <a:cs typeface="Inter"/>
                <a:sym typeface="Inter"/>
              </a:rPr>
              <a:t>24</a:t>
            </a:r>
            <a:endParaRPr/>
          </a:p>
        </p:txBody>
      </p:sp>
      <p:sp>
        <p:nvSpPr>
          <p:cNvPr id="221" name="Google Shape;221;p20"/>
          <p:cNvSpPr/>
          <p:nvPr/>
        </p:nvSpPr>
        <p:spPr>
          <a:xfrm>
            <a:off x="10669495" y="3359465"/>
            <a:ext cx="609692" cy="609692"/>
          </a:xfrm>
          <a:prstGeom prst="roundRect">
            <a:avLst>
              <a:gd fmla="val 16667" name="adj"/>
            </a:avLst>
          </a:prstGeom>
          <a:solidFill>
            <a:srgbClr val="3A3838">
              <a:alpha val="29803"/>
            </a:srgbClr>
          </a:solidFill>
          <a:ln>
            <a:noFill/>
          </a:ln>
          <a:effectLst>
            <a:outerShdw blurRad="50800" rotWithShape="0" algn="t" dir="5400000" dist="38100">
              <a:srgbClr val="000000">
                <a:alpha val="2745"/>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IN" sz="1100">
                <a:solidFill>
                  <a:schemeClr val="lt1"/>
                </a:solidFill>
                <a:latin typeface="Inter"/>
                <a:ea typeface="Inter"/>
                <a:cs typeface="Inter"/>
                <a:sym typeface="Inter"/>
              </a:rPr>
              <a:t>4</a:t>
            </a:r>
            <a:endParaRPr/>
          </a:p>
        </p:txBody>
      </p:sp>
      <p:sp>
        <p:nvSpPr>
          <p:cNvPr id="222" name="Google Shape;222;p20"/>
          <p:cNvSpPr/>
          <p:nvPr/>
        </p:nvSpPr>
        <p:spPr>
          <a:xfrm>
            <a:off x="10669495" y="4131701"/>
            <a:ext cx="609692" cy="609692"/>
          </a:xfrm>
          <a:prstGeom prst="roundRect">
            <a:avLst>
              <a:gd fmla="val 16667" name="adj"/>
            </a:avLst>
          </a:prstGeom>
          <a:solidFill>
            <a:srgbClr val="3A3838">
              <a:alpha val="29803"/>
            </a:srgbClr>
          </a:solidFill>
          <a:ln>
            <a:noFill/>
          </a:ln>
          <a:effectLst>
            <a:outerShdw blurRad="50800" rotWithShape="0" algn="t" dir="5400000" dist="38100">
              <a:srgbClr val="000000">
                <a:alpha val="2745"/>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IN" sz="1100">
                <a:solidFill>
                  <a:schemeClr val="lt1"/>
                </a:solidFill>
                <a:latin typeface="Inter"/>
                <a:ea typeface="Inter"/>
                <a:cs typeface="Inter"/>
                <a:sym typeface="Inter"/>
              </a:rPr>
              <a:t>5</a:t>
            </a:r>
            <a:endParaRPr/>
          </a:p>
        </p:txBody>
      </p:sp>
      <p:sp>
        <p:nvSpPr>
          <p:cNvPr id="223" name="Google Shape;223;p20"/>
          <p:cNvSpPr/>
          <p:nvPr/>
        </p:nvSpPr>
        <p:spPr>
          <a:xfrm>
            <a:off x="3351984" y="3359465"/>
            <a:ext cx="609692" cy="609692"/>
          </a:xfrm>
          <a:prstGeom prst="roundRect">
            <a:avLst>
              <a:gd fmla="val 16667" name="adj"/>
            </a:avLst>
          </a:prstGeom>
          <a:solidFill>
            <a:srgbClr val="3A3838">
              <a:alpha val="29803"/>
            </a:srgbClr>
          </a:solidFill>
          <a:ln>
            <a:noFill/>
          </a:ln>
          <a:effectLst>
            <a:outerShdw blurRad="50800" rotWithShape="0" algn="t" dir="5400000" dist="38100">
              <a:srgbClr val="000000">
                <a:alpha val="2745"/>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IN" sz="1100">
                <a:solidFill>
                  <a:schemeClr val="lt1"/>
                </a:solidFill>
                <a:latin typeface="Inter"/>
                <a:ea typeface="Inter"/>
                <a:cs typeface="Inter"/>
                <a:sym typeface="Inter"/>
              </a:rPr>
              <a:t>19</a:t>
            </a:r>
            <a:endParaRPr/>
          </a:p>
        </p:txBody>
      </p:sp>
      <p:sp>
        <p:nvSpPr>
          <p:cNvPr id="224" name="Google Shape;224;p20"/>
          <p:cNvSpPr/>
          <p:nvPr/>
        </p:nvSpPr>
        <p:spPr>
          <a:xfrm>
            <a:off x="3351984" y="4131701"/>
            <a:ext cx="609692" cy="609692"/>
          </a:xfrm>
          <a:prstGeom prst="roundRect">
            <a:avLst>
              <a:gd fmla="val 16667" name="adj"/>
            </a:avLst>
          </a:prstGeom>
          <a:solidFill>
            <a:srgbClr val="3A3838">
              <a:alpha val="29803"/>
            </a:srgbClr>
          </a:solidFill>
          <a:ln>
            <a:noFill/>
          </a:ln>
          <a:effectLst>
            <a:outerShdw blurRad="50800" rotWithShape="0" algn="t" dir="5400000" dist="38100">
              <a:srgbClr val="000000">
                <a:alpha val="2745"/>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IN" sz="1100">
                <a:solidFill>
                  <a:schemeClr val="lt1"/>
                </a:solidFill>
                <a:latin typeface="Inter"/>
                <a:ea typeface="Inter"/>
                <a:cs typeface="Inter"/>
                <a:sym typeface="Inter"/>
              </a:rPr>
              <a:t>20</a:t>
            </a:r>
            <a:endParaRPr/>
          </a:p>
        </p:txBody>
      </p:sp>
      <p:sp>
        <p:nvSpPr>
          <p:cNvPr id="225" name="Google Shape;225;p20"/>
          <p:cNvSpPr/>
          <p:nvPr/>
        </p:nvSpPr>
        <p:spPr>
          <a:xfrm>
            <a:off x="4165041" y="3359465"/>
            <a:ext cx="609692" cy="609692"/>
          </a:xfrm>
          <a:prstGeom prst="roundRect">
            <a:avLst>
              <a:gd fmla="val 16667" name="adj"/>
            </a:avLst>
          </a:prstGeom>
          <a:solidFill>
            <a:srgbClr val="3A3838">
              <a:alpha val="29803"/>
            </a:srgbClr>
          </a:solidFill>
          <a:ln>
            <a:noFill/>
          </a:ln>
          <a:effectLst>
            <a:outerShdw blurRad="50800" rotWithShape="0" algn="t" dir="5400000" dist="38100">
              <a:srgbClr val="000000">
                <a:alpha val="2745"/>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IN" sz="1100">
                <a:solidFill>
                  <a:schemeClr val="lt1"/>
                </a:solidFill>
                <a:latin typeface="Inter"/>
                <a:ea typeface="Inter"/>
                <a:cs typeface="Inter"/>
                <a:sym typeface="Inter"/>
              </a:rPr>
              <a:t>21</a:t>
            </a:r>
            <a:endParaRPr/>
          </a:p>
        </p:txBody>
      </p:sp>
      <p:sp>
        <p:nvSpPr>
          <p:cNvPr id="226" name="Google Shape;226;p20"/>
          <p:cNvSpPr/>
          <p:nvPr/>
        </p:nvSpPr>
        <p:spPr>
          <a:xfrm>
            <a:off x="4165041" y="4131701"/>
            <a:ext cx="609692" cy="609692"/>
          </a:xfrm>
          <a:prstGeom prst="roundRect">
            <a:avLst>
              <a:gd fmla="val 16667" name="adj"/>
            </a:avLst>
          </a:prstGeom>
          <a:solidFill>
            <a:srgbClr val="3A3838">
              <a:alpha val="29803"/>
            </a:srgbClr>
          </a:solidFill>
          <a:ln>
            <a:noFill/>
          </a:ln>
          <a:effectLst>
            <a:outerShdw blurRad="50800" rotWithShape="0" algn="t" dir="5400000" dist="38100">
              <a:srgbClr val="000000">
                <a:alpha val="2745"/>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IN" sz="1100">
                <a:solidFill>
                  <a:schemeClr val="lt1"/>
                </a:solidFill>
                <a:latin typeface="Inter"/>
                <a:ea typeface="Inter"/>
                <a:cs typeface="Inter"/>
                <a:sym typeface="Inter"/>
              </a:rPr>
              <a:t>22</a:t>
            </a:r>
            <a:endParaRPr/>
          </a:p>
        </p:txBody>
      </p:sp>
      <p:sp>
        <p:nvSpPr>
          <p:cNvPr id="227" name="Google Shape;227;p20"/>
          <p:cNvSpPr/>
          <p:nvPr/>
        </p:nvSpPr>
        <p:spPr>
          <a:xfrm>
            <a:off x="7417269" y="3359465"/>
            <a:ext cx="609692" cy="609692"/>
          </a:xfrm>
          <a:prstGeom prst="roundRect">
            <a:avLst>
              <a:gd fmla="val 16667" name="adj"/>
            </a:avLst>
          </a:prstGeom>
          <a:solidFill>
            <a:srgbClr val="3A3838">
              <a:alpha val="29803"/>
            </a:srgbClr>
          </a:solidFill>
          <a:ln>
            <a:noFill/>
          </a:ln>
          <a:effectLst>
            <a:outerShdw blurRad="50800" rotWithShape="0" algn="t" dir="5400000" dist="38100">
              <a:srgbClr val="000000">
                <a:alpha val="2745"/>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IN" sz="1100">
                <a:solidFill>
                  <a:schemeClr val="lt1"/>
                </a:solidFill>
                <a:latin typeface="Inter"/>
                <a:ea typeface="Inter"/>
                <a:cs typeface="Inter"/>
                <a:sym typeface="Inter"/>
              </a:rPr>
              <a:t>29</a:t>
            </a:r>
            <a:endParaRPr/>
          </a:p>
        </p:txBody>
      </p:sp>
      <p:sp>
        <p:nvSpPr>
          <p:cNvPr id="228" name="Google Shape;228;p20"/>
          <p:cNvSpPr/>
          <p:nvPr/>
        </p:nvSpPr>
        <p:spPr>
          <a:xfrm>
            <a:off x="7417269" y="4131701"/>
            <a:ext cx="609692" cy="609692"/>
          </a:xfrm>
          <a:prstGeom prst="roundRect">
            <a:avLst>
              <a:gd fmla="val 16667" name="adj"/>
            </a:avLst>
          </a:prstGeom>
          <a:solidFill>
            <a:srgbClr val="3A3838">
              <a:alpha val="29803"/>
            </a:srgbClr>
          </a:solidFill>
          <a:ln>
            <a:noFill/>
          </a:ln>
          <a:effectLst>
            <a:outerShdw blurRad="50800" rotWithShape="0" algn="t" dir="5400000" dist="38100">
              <a:srgbClr val="000000">
                <a:alpha val="2745"/>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IN" sz="1100">
                <a:solidFill>
                  <a:schemeClr val="lt1"/>
                </a:solidFill>
                <a:latin typeface="Inter"/>
                <a:ea typeface="Inter"/>
                <a:cs typeface="Inter"/>
                <a:sym typeface="Inter"/>
              </a:rPr>
              <a:t>30</a:t>
            </a:r>
            <a:endParaRPr/>
          </a:p>
        </p:txBody>
      </p:sp>
      <p:sp>
        <p:nvSpPr>
          <p:cNvPr id="229" name="Google Shape;229;p20"/>
          <p:cNvSpPr/>
          <p:nvPr/>
        </p:nvSpPr>
        <p:spPr>
          <a:xfrm>
            <a:off x="6604212" y="3359465"/>
            <a:ext cx="609692" cy="609692"/>
          </a:xfrm>
          <a:prstGeom prst="roundRect">
            <a:avLst>
              <a:gd fmla="val 16667" name="adj"/>
            </a:avLst>
          </a:prstGeom>
          <a:solidFill>
            <a:srgbClr val="3A3838">
              <a:alpha val="29803"/>
            </a:srgbClr>
          </a:solidFill>
          <a:ln>
            <a:noFill/>
          </a:ln>
          <a:effectLst>
            <a:outerShdw blurRad="50800" rotWithShape="0" algn="t" dir="5400000" dist="38100">
              <a:srgbClr val="000000">
                <a:alpha val="2745"/>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IN" sz="1100">
                <a:solidFill>
                  <a:schemeClr val="lt1"/>
                </a:solidFill>
                <a:latin typeface="Inter"/>
                <a:ea typeface="Inter"/>
                <a:cs typeface="Inter"/>
                <a:sym typeface="Inter"/>
              </a:rPr>
              <a:t>27</a:t>
            </a:r>
            <a:endParaRPr/>
          </a:p>
        </p:txBody>
      </p:sp>
      <p:sp>
        <p:nvSpPr>
          <p:cNvPr id="230" name="Google Shape;230;p20"/>
          <p:cNvSpPr/>
          <p:nvPr/>
        </p:nvSpPr>
        <p:spPr>
          <a:xfrm>
            <a:off x="6604212" y="4131701"/>
            <a:ext cx="609692" cy="609692"/>
          </a:xfrm>
          <a:prstGeom prst="roundRect">
            <a:avLst>
              <a:gd fmla="val 16667" name="adj"/>
            </a:avLst>
          </a:prstGeom>
          <a:solidFill>
            <a:srgbClr val="3A3838">
              <a:alpha val="29803"/>
            </a:srgbClr>
          </a:solidFill>
          <a:ln>
            <a:noFill/>
          </a:ln>
          <a:effectLst>
            <a:outerShdw blurRad="50800" rotWithShape="0" algn="t" dir="5400000" dist="38100">
              <a:srgbClr val="000000">
                <a:alpha val="2745"/>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IN" sz="1100">
                <a:solidFill>
                  <a:schemeClr val="lt1"/>
                </a:solidFill>
                <a:latin typeface="Inter"/>
                <a:ea typeface="Inter"/>
                <a:cs typeface="Inter"/>
                <a:sym typeface="Inter"/>
              </a:rPr>
              <a:t>28</a:t>
            </a:r>
            <a:endParaRPr/>
          </a:p>
        </p:txBody>
      </p:sp>
      <p:sp>
        <p:nvSpPr>
          <p:cNvPr id="231" name="Google Shape;231;p20"/>
          <p:cNvSpPr/>
          <p:nvPr/>
        </p:nvSpPr>
        <p:spPr>
          <a:xfrm>
            <a:off x="1725870" y="4926797"/>
            <a:ext cx="609692" cy="609692"/>
          </a:xfrm>
          <a:prstGeom prst="roundRect">
            <a:avLst>
              <a:gd fmla="val 16667" name="adj"/>
            </a:avLst>
          </a:prstGeom>
          <a:solidFill>
            <a:srgbClr val="3A3838">
              <a:alpha val="29803"/>
            </a:srgbClr>
          </a:solidFill>
          <a:ln>
            <a:noFill/>
          </a:ln>
          <a:effectLst>
            <a:outerShdw blurRad="50800" rotWithShape="0" algn="t" dir="5400000" dist="38100">
              <a:srgbClr val="000000">
                <a:alpha val="2745"/>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IN" sz="1100">
                <a:solidFill>
                  <a:schemeClr val="lt1"/>
                </a:solidFill>
                <a:latin typeface="Inter"/>
                <a:ea typeface="Inter"/>
                <a:cs typeface="Inter"/>
                <a:sym typeface="Inter"/>
              </a:rPr>
              <a:t>8</a:t>
            </a:r>
            <a:endParaRPr/>
          </a:p>
        </p:txBody>
      </p:sp>
      <p:sp>
        <p:nvSpPr>
          <p:cNvPr id="232" name="Google Shape;232;p20"/>
          <p:cNvSpPr/>
          <p:nvPr/>
        </p:nvSpPr>
        <p:spPr>
          <a:xfrm>
            <a:off x="1725870" y="5699033"/>
            <a:ext cx="609692" cy="609692"/>
          </a:xfrm>
          <a:prstGeom prst="roundRect">
            <a:avLst>
              <a:gd fmla="val 16667" name="adj"/>
            </a:avLst>
          </a:prstGeom>
          <a:solidFill>
            <a:srgbClr val="3A3838">
              <a:alpha val="29803"/>
            </a:srgbClr>
          </a:solidFill>
          <a:ln>
            <a:noFill/>
          </a:ln>
          <a:effectLst>
            <a:outerShdw blurRad="50800" rotWithShape="0" algn="t" dir="5400000" dist="38100">
              <a:srgbClr val="000000">
                <a:alpha val="2745"/>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IN" sz="1100">
                <a:solidFill>
                  <a:schemeClr val="lt1"/>
                </a:solidFill>
                <a:latin typeface="Inter"/>
                <a:ea typeface="Inter"/>
                <a:cs typeface="Inter"/>
                <a:sym typeface="Inter"/>
              </a:rPr>
              <a:t>9</a:t>
            </a:r>
            <a:endParaRPr/>
          </a:p>
        </p:txBody>
      </p:sp>
      <p:sp>
        <p:nvSpPr>
          <p:cNvPr id="233" name="Google Shape;233;p20"/>
          <p:cNvSpPr/>
          <p:nvPr/>
        </p:nvSpPr>
        <p:spPr>
          <a:xfrm>
            <a:off x="912813" y="4926797"/>
            <a:ext cx="609692" cy="609692"/>
          </a:xfrm>
          <a:prstGeom prst="roundRect">
            <a:avLst>
              <a:gd fmla="val 16667" name="adj"/>
            </a:avLst>
          </a:prstGeom>
          <a:solidFill>
            <a:srgbClr val="3A3838">
              <a:alpha val="29803"/>
            </a:srgbClr>
          </a:solidFill>
          <a:ln>
            <a:noFill/>
          </a:ln>
          <a:effectLst>
            <a:outerShdw blurRad="50800" rotWithShape="0" algn="t" dir="5400000" dist="38100">
              <a:srgbClr val="000000">
                <a:alpha val="2745"/>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IN" sz="1100">
                <a:solidFill>
                  <a:schemeClr val="lt1"/>
                </a:solidFill>
                <a:latin typeface="Inter"/>
                <a:ea typeface="Inter"/>
                <a:cs typeface="Inter"/>
                <a:sym typeface="Inter"/>
              </a:rPr>
              <a:t>6</a:t>
            </a:r>
            <a:endParaRPr/>
          </a:p>
        </p:txBody>
      </p:sp>
      <p:sp>
        <p:nvSpPr>
          <p:cNvPr id="234" name="Google Shape;234;p20"/>
          <p:cNvSpPr/>
          <p:nvPr/>
        </p:nvSpPr>
        <p:spPr>
          <a:xfrm>
            <a:off x="912813" y="5699033"/>
            <a:ext cx="609692" cy="609692"/>
          </a:xfrm>
          <a:prstGeom prst="roundRect">
            <a:avLst>
              <a:gd fmla="val 16667" name="adj"/>
            </a:avLst>
          </a:prstGeom>
          <a:solidFill>
            <a:srgbClr val="3A3838">
              <a:alpha val="29803"/>
            </a:srgbClr>
          </a:solidFill>
          <a:ln>
            <a:noFill/>
          </a:ln>
          <a:effectLst>
            <a:outerShdw blurRad="50800" rotWithShape="0" algn="t" dir="5400000" dist="38100">
              <a:srgbClr val="000000">
                <a:alpha val="2745"/>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IN" sz="1100">
                <a:solidFill>
                  <a:schemeClr val="lt1"/>
                </a:solidFill>
                <a:latin typeface="Inter"/>
                <a:ea typeface="Inter"/>
                <a:cs typeface="Inter"/>
                <a:sym typeface="Inter"/>
              </a:rPr>
              <a:t>7</a:t>
            </a:r>
            <a:endParaRPr/>
          </a:p>
        </p:txBody>
      </p:sp>
      <p:sp>
        <p:nvSpPr>
          <p:cNvPr id="235" name="Google Shape;235;p20"/>
          <p:cNvSpPr/>
          <p:nvPr/>
        </p:nvSpPr>
        <p:spPr>
          <a:xfrm>
            <a:off x="3351984" y="4926797"/>
            <a:ext cx="609692" cy="609692"/>
          </a:xfrm>
          <a:prstGeom prst="roundRect">
            <a:avLst>
              <a:gd fmla="val 16667" name="adj"/>
            </a:avLst>
          </a:prstGeom>
          <a:solidFill>
            <a:srgbClr val="3A3838">
              <a:alpha val="29803"/>
            </a:srgbClr>
          </a:solidFill>
          <a:ln>
            <a:noFill/>
          </a:ln>
          <a:effectLst>
            <a:outerShdw blurRad="50800" rotWithShape="0" algn="t" dir="5400000" dist="38100">
              <a:srgbClr val="000000">
                <a:alpha val="2745"/>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IN" sz="1100">
                <a:solidFill>
                  <a:schemeClr val="lt1"/>
                </a:solidFill>
                <a:latin typeface="Inter"/>
                <a:ea typeface="Inter"/>
                <a:cs typeface="Inter"/>
                <a:sym typeface="Inter"/>
              </a:rPr>
              <a:t>12</a:t>
            </a:r>
            <a:endParaRPr/>
          </a:p>
        </p:txBody>
      </p:sp>
      <p:sp>
        <p:nvSpPr>
          <p:cNvPr id="236" name="Google Shape;236;p20"/>
          <p:cNvSpPr/>
          <p:nvPr/>
        </p:nvSpPr>
        <p:spPr>
          <a:xfrm>
            <a:off x="3351984" y="5699033"/>
            <a:ext cx="609692" cy="609692"/>
          </a:xfrm>
          <a:prstGeom prst="roundRect">
            <a:avLst>
              <a:gd fmla="val 16667" name="adj"/>
            </a:avLst>
          </a:prstGeom>
          <a:solidFill>
            <a:srgbClr val="3A3838">
              <a:alpha val="29803"/>
            </a:srgbClr>
          </a:solidFill>
          <a:ln>
            <a:noFill/>
          </a:ln>
          <a:effectLst>
            <a:outerShdw blurRad="50800" rotWithShape="0" algn="t" dir="5400000" dist="38100">
              <a:srgbClr val="000000">
                <a:alpha val="2745"/>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IN" sz="1100">
                <a:solidFill>
                  <a:schemeClr val="lt1"/>
                </a:solidFill>
                <a:latin typeface="Inter"/>
                <a:ea typeface="Inter"/>
                <a:cs typeface="Inter"/>
                <a:sym typeface="Inter"/>
              </a:rPr>
              <a:t>13</a:t>
            </a:r>
            <a:endParaRPr/>
          </a:p>
        </p:txBody>
      </p:sp>
      <p:sp>
        <p:nvSpPr>
          <p:cNvPr id="237" name="Google Shape;237;p20"/>
          <p:cNvSpPr/>
          <p:nvPr/>
        </p:nvSpPr>
        <p:spPr>
          <a:xfrm>
            <a:off x="2538927" y="4926797"/>
            <a:ext cx="609692" cy="609692"/>
          </a:xfrm>
          <a:prstGeom prst="roundRect">
            <a:avLst>
              <a:gd fmla="val 16667" name="adj"/>
            </a:avLst>
          </a:prstGeom>
          <a:solidFill>
            <a:srgbClr val="3A3838">
              <a:alpha val="29803"/>
            </a:srgbClr>
          </a:solidFill>
          <a:ln>
            <a:noFill/>
          </a:ln>
          <a:effectLst>
            <a:outerShdw blurRad="50800" rotWithShape="0" algn="t" dir="5400000" dist="38100">
              <a:srgbClr val="000000">
                <a:alpha val="2745"/>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IN" sz="1100">
                <a:solidFill>
                  <a:schemeClr val="lt1"/>
                </a:solidFill>
                <a:latin typeface="Inter"/>
                <a:ea typeface="Inter"/>
                <a:cs typeface="Inter"/>
                <a:sym typeface="Inter"/>
              </a:rPr>
              <a:t>10</a:t>
            </a:r>
            <a:endParaRPr/>
          </a:p>
        </p:txBody>
      </p:sp>
      <p:sp>
        <p:nvSpPr>
          <p:cNvPr id="238" name="Google Shape;238;p20"/>
          <p:cNvSpPr/>
          <p:nvPr/>
        </p:nvSpPr>
        <p:spPr>
          <a:xfrm>
            <a:off x="2538927" y="5699033"/>
            <a:ext cx="609692" cy="609692"/>
          </a:xfrm>
          <a:prstGeom prst="roundRect">
            <a:avLst>
              <a:gd fmla="val 16667" name="adj"/>
            </a:avLst>
          </a:prstGeom>
          <a:solidFill>
            <a:srgbClr val="3A3838">
              <a:alpha val="29803"/>
            </a:srgbClr>
          </a:solidFill>
          <a:ln>
            <a:noFill/>
          </a:ln>
          <a:effectLst>
            <a:outerShdw blurRad="50800" rotWithShape="0" algn="t" dir="5400000" dist="38100">
              <a:srgbClr val="000000">
                <a:alpha val="2745"/>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IN" sz="1100">
                <a:solidFill>
                  <a:schemeClr val="lt1"/>
                </a:solidFill>
                <a:latin typeface="Inter"/>
                <a:ea typeface="Inter"/>
                <a:cs typeface="Inter"/>
                <a:sym typeface="Inter"/>
              </a:rPr>
              <a:t>11</a:t>
            </a:r>
            <a:endParaRPr/>
          </a:p>
        </p:txBody>
      </p:sp>
      <p:sp>
        <p:nvSpPr>
          <p:cNvPr id="239" name="Google Shape;239;p20"/>
          <p:cNvSpPr/>
          <p:nvPr/>
        </p:nvSpPr>
        <p:spPr>
          <a:xfrm>
            <a:off x="8230326" y="4926797"/>
            <a:ext cx="609692" cy="609692"/>
          </a:xfrm>
          <a:prstGeom prst="roundRect">
            <a:avLst>
              <a:gd fmla="val 16667" name="adj"/>
            </a:avLst>
          </a:prstGeom>
          <a:solidFill>
            <a:srgbClr val="3A3838">
              <a:alpha val="29803"/>
            </a:srgbClr>
          </a:solidFill>
          <a:ln>
            <a:noFill/>
          </a:ln>
          <a:effectLst>
            <a:outerShdw blurRad="50800" rotWithShape="0" algn="t" dir="5400000" dist="38100">
              <a:srgbClr val="000000">
                <a:alpha val="2745"/>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IN" sz="1100">
                <a:solidFill>
                  <a:schemeClr val="lt1"/>
                </a:solidFill>
                <a:latin typeface="Inter"/>
                <a:ea typeface="Inter"/>
                <a:cs typeface="Inter"/>
                <a:sym typeface="Inter"/>
              </a:rPr>
              <a:t>25</a:t>
            </a:r>
            <a:endParaRPr/>
          </a:p>
        </p:txBody>
      </p:sp>
      <p:sp>
        <p:nvSpPr>
          <p:cNvPr id="240" name="Google Shape;240;p20"/>
          <p:cNvSpPr/>
          <p:nvPr/>
        </p:nvSpPr>
        <p:spPr>
          <a:xfrm>
            <a:off x="8230326" y="5699033"/>
            <a:ext cx="609692" cy="609692"/>
          </a:xfrm>
          <a:prstGeom prst="roundRect">
            <a:avLst>
              <a:gd fmla="val 16667" name="adj"/>
            </a:avLst>
          </a:prstGeom>
          <a:solidFill>
            <a:srgbClr val="3A3838">
              <a:alpha val="29803"/>
            </a:srgbClr>
          </a:solidFill>
          <a:ln>
            <a:noFill/>
          </a:ln>
          <a:effectLst>
            <a:outerShdw blurRad="50800" rotWithShape="0" algn="t" dir="5400000" dist="38100">
              <a:srgbClr val="000000">
                <a:alpha val="2745"/>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IN" sz="1100">
                <a:solidFill>
                  <a:schemeClr val="lt1"/>
                </a:solidFill>
                <a:latin typeface="Inter"/>
                <a:ea typeface="Inter"/>
                <a:cs typeface="Inter"/>
                <a:sym typeface="Inter"/>
              </a:rPr>
              <a:t>26</a:t>
            </a:r>
            <a:endParaRPr/>
          </a:p>
        </p:txBody>
      </p:sp>
      <p:sp>
        <p:nvSpPr>
          <p:cNvPr id="241" name="Google Shape;241;p20"/>
          <p:cNvSpPr/>
          <p:nvPr/>
        </p:nvSpPr>
        <p:spPr>
          <a:xfrm>
            <a:off x="7417269" y="4926797"/>
            <a:ext cx="609692" cy="609692"/>
          </a:xfrm>
          <a:prstGeom prst="roundRect">
            <a:avLst>
              <a:gd fmla="val 16667" name="adj"/>
            </a:avLst>
          </a:prstGeom>
          <a:solidFill>
            <a:srgbClr val="3A3838">
              <a:alpha val="29803"/>
            </a:srgbClr>
          </a:solidFill>
          <a:ln>
            <a:noFill/>
          </a:ln>
          <a:effectLst>
            <a:outerShdw blurRad="50800" rotWithShape="0" algn="t" dir="5400000" dist="38100">
              <a:srgbClr val="000000">
                <a:alpha val="2745"/>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IN" sz="1100">
                <a:solidFill>
                  <a:schemeClr val="lt1"/>
                </a:solidFill>
                <a:latin typeface="Inter"/>
                <a:ea typeface="Inter"/>
                <a:cs typeface="Inter"/>
                <a:sym typeface="Inter"/>
              </a:rPr>
              <a:t>23</a:t>
            </a:r>
            <a:endParaRPr/>
          </a:p>
        </p:txBody>
      </p:sp>
      <p:sp>
        <p:nvSpPr>
          <p:cNvPr id="242" name="Google Shape;242;p20"/>
          <p:cNvSpPr/>
          <p:nvPr/>
        </p:nvSpPr>
        <p:spPr>
          <a:xfrm>
            <a:off x="7417269" y="5699033"/>
            <a:ext cx="609692" cy="609692"/>
          </a:xfrm>
          <a:prstGeom prst="roundRect">
            <a:avLst>
              <a:gd fmla="val 16667" name="adj"/>
            </a:avLst>
          </a:prstGeom>
          <a:solidFill>
            <a:srgbClr val="3A3838">
              <a:alpha val="29803"/>
            </a:srgbClr>
          </a:solidFill>
          <a:ln>
            <a:noFill/>
          </a:ln>
          <a:effectLst>
            <a:outerShdw blurRad="50800" rotWithShape="0" algn="t" dir="5400000" dist="38100">
              <a:srgbClr val="000000">
                <a:alpha val="2745"/>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IN" sz="1100">
                <a:solidFill>
                  <a:schemeClr val="lt1"/>
                </a:solidFill>
                <a:latin typeface="Inter"/>
                <a:ea typeface="Inter"/>
                <a:cs typeface="Inter"/>
                <a:sym typeface="Inter"/>
              </a:rPr>
              <a:t>24</a:t>
            </a:r>
            <a:endParaRPr/>
          </a:p>
        </p:txBody>
      </p:sp>
      <p:sp>
        <p:nvSpPr>
          <p:cNvPr id="243" name="Google Shape;243;p20"/>
          <p:cNvSpPr/>
          <p:nvPr/>
        </p:nvSpPr>
        <p:spPr>
          <a:xfrm>
            <a:off x="6604212" y="4926797"/>
            <a:ext cx="609692" cy="609692"/>
          </a:xfrm>
          <a:prstGeom prst="roundRect">
            <a:avLst>
              <a:gd fmla="val 16667" name="adj"/>
            </a:avLst>
          </a:prstGeom>
          <a:solidFill>
            <a:srgbClr val="3A3838">
              <a:alpha val="29803"/>
            </a:srgbClr>
          </a:solidFill>
          <a:ln>
            <a:noFill/>
          </a:ln>
          <a:effectLst>
            <a:outerShdw blurRad="50800" rotWithShape="0" algn="t" dir="5400000" dist="38100">
              <a:srgbClr val="000000">
                <a:alpha val="2745"/>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IN" sz="1100">
                <a:solidFill>
                  <a:schemeClr val="lt1"/>
                </a:solidFill>
                <a:latin typeface="Inter"/>
                <a:ea typeface="Inter"/>
                <a:cs typeface="Inter"/>
                <a:sym typeface="Inter"/>
              </a:rPr>
              <a:t>21</a:t>
            </a:r>
            <a:endParaRPr/>
          </a:p>
        </p:txBody>
      </p:sp>
      <p:sp>
        <p:nvSpPr>
          <p:cNvPr id="244" name="Google Shape;244;p20"/>
          <p:cNvSpPr/>
          <p:nvPr/>
        </p:nvSpPr>
        <p:spPr>
          <a:xfrm>
            <a:off x="6604212" y="5699033"/>
            <a:ext cx="609692" cy="609692"/>
          </a:xfrm>
          <a:prstGeom prst="roundRect">
            <a:avLst>
              <a:gd fmla="val 16667" name="adj"/>
            </a:avLst>
          </a:prstGeom>
          <a:solidFill>
            <a:srgbClr val="3A3838">
              <a:alpha val="29803"/>
            </a:srgbClr>
          </a:solidFill>
          <a:ln>
            <a:noFill/>
          </a:ln>
          <a:effectLst>
            <a:outerShdw blurRad="50800" rotWithShape="0" algn="t" dir="5400000" dist="38100">
              <a:srgbClr val="000000">
                <a:alpha val="2745"/>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IN" sz="1100">
                <a:solidFill>
                  <a:schemeClr val="lt1"/>
                </a:solidFill>
                <a:latin typeface="Inter"/>
                <a:ea typeface="Inter"/>
                <a:cs typeface="Inter"/>
                <a:sym typeface="Inter"/>
              </a:rPr>
              <a:t>22</a:t>
            </a:r>
            <a:endParaRPr/>
          </a:p>
        </p:txBody>
      </p:sp>
      <p:pic>
        <p:nvPicPr>
          <p:cNvPr descr="Graphical user interface, application&#10;&#10;Description automatically generated" id="245" name="Google Shape;245;p20"/>
          <p:cNvPicPr preferRelativeResize="0"/>
          <p:nvPr>
            <p:ph idx="2" type="pic"/>
          </p:nvPr>
        </p:nvPicPr>
        <p:blipFill rotWithShape="1">
          <a:blip r:embed="rId3">
            <a:alphaModFix/>
          </a:blip>
          <a:srcRect b="27852" l="0" r="0" t="27853"/>
          <a:stretch/>
        </p:blipFill>
        <p:spPr>
          <a:xfrm>
            <a:off x="2538925" y="1786830"/>
            <a:ext cx="2239030" cy="1389149"/>
          </a:xfrm>
          <a:prstGeom prst="rect">
            <a:avLst/>
          </a:prstGeom>
          <a:noFill/>
          <a:ln>
            <a:noFill/>
          </a:ln>
          <a:effectLst>
            <a:outerShdw blurRad="50800" rotWithShape="0" algn="t" dir="5400000" dist="38100">
              <a:srgbClr val="000000">
                <a:alpha val="20000"/>
              </a:srgbClr>
            </a:outerShdw>
          </a:effectLst>
        </p:spPr>
      </p:pic>
      <p:pic>
        <p:nvPicPr>
          <p:cNvPr descr="A group of people&#10;&#10;Description automatically generated with low confidence" id="246" name="Google Shape;246;p20"/>
          <p:cNvPicPr preferRelativeResize="0"/>
          <p:nvPr>
            <p:ph idx="3" type="pic"/>
          </p:nvPr>
        </p:nvPicPr>
        <p:blipFill rotWithShape="1">
          <a:blip r:embed="rId4">
            <a:alphaModFix/>
          </a:blip>
          <a:srcRect b="19111" l="13056" r="13055" t="5386"/>
          <a:stretch/>
        </p:blipFill>
        <p:spPr>
          <a:xfrm>
            <a:off x="6605269" y="1786829"/>
            <a:ext cx="2234376" cy="1386224"/>
          </a:xfrm>
          <a:prstGeom prst="rect">
            <a:avLst/>
          </a:prstGeom>
          <a:noFill/>
          <a:ln>
            <a:noFill/>
          </a:ln>
          <a:effectLst>
            <a:outerShdw blurRad="50800" rotWithShape="0" algn="t" dir="5400000" dist="38100">
              <a:srgbClr val="000000">
                <a:alpha val="20000"/>
              </a:srgbClr>
            </a:outerShdw>
          </a:effectLst>
        </p:spPr>
      </p:pic>
      <p:pic>
        <p:nvPicPr>
          <p:cNvPr descr="A picture containing text, person, floor, silhouette&#10;&#10;Description automatically generated" id="247" name="Google Shape;247;p20"/>
          <p:cNvPicPr preferRelativeResize="0"/>
          <p:nvPr>
            <p:ph idx="4" type="pic"/>
          </p:nvPr>
        </p:nvPicPr>
        <p:blipFill rotWithShape="1">
          <a:blip r:embed="rId5">
            <a:alphaModFix/>
          </a:blip>
          <a:srcRect b="47197" l="0" r="0" t="3660"/>
          <a:stretch/>
        </p:blipFill>
        <p:spPr>
          <a:xfrm>
            <a:off x="915964" y="3354893"/>
            <a:ext cx="2250564" cy="1381525"/>
          </a:xfrm>
          <a:prstGeom prst="rect">
            <a:avLst/>
          </a:prstGeom>
          <a:noFill/>
          <a:ln>
            <a:noFill/>
          </a:ln>
          <a:effectLst>
            <a:outerShdw blurRad="50800" rotWithShape="0" algn="t" dir="5400000" dist="38100">
              <a:srgbClr val="000000">
                <a:alpha val="20000"/>
              </a:srgbClr>
            </a:outerShdw>
          </a:effectLst>
        </p:spPr>
      </p:pic>
      <p:pic>
        <p:nvPicPr>
          <p:cNvPr descr="A picture containing text, water&#10;&#10;Description automatically generated" id="248" name="Google Shape;248;p20"/>
          <p:cNvPicPr preferRelativeResize="0"/>
          <p:nvPr>
            <p:ph idx="5" type="pic"/>
          </p:nvPr>
        </p:nvPicPr>
        <p:blipFill rotWithShape="1">
          <a:blip r:embed="rId6">
            <a:alphaModFix/>
          </a:blip>
          <a:srcRect b="0" l="4742" r="4742" t="0"/>
          <a:stretch/>
        </p:blipFill>
        <p:spPr>
          <a:xfrm>
            <a:off x="8222808" y="3350169"/>
            <a:ext cx="2232758" cy="1386248"/>
          </a:xfrm>
          <a:prstGeom prst="rect">
            <a:avLst/>
          </a:prstGeom>
          <a:noFill/>
          <a:ln>
            <a:noFill/>
          </a:ln>
          <a:effectLst>
            <a:outerShdw blurRad="50800" rotWithShape="0" algn="t" dir="5400000" dist="38100">
              <a:srgbClr val="000000">
                <a:alpha val="20000"/>
              </a:srgbClr>
            </a:outerShdw>
          </a:effectLst>
        </p:spPr>
      </p:pic>
      <p:pic>
        <p:nvPicPr>
          <p:cNvPr descr="A poster of a group of people jumping in the air&#10;&#10;Description automatically generated with low confidence" id="249" name="Google Shape;249;p20"/>
          <p:cNvPicPr preferRelativeResize="0"/>
          <p:nvPr>
            <p:ph idx="6" type="pic"/>
          </p:nvPr>
        </p:nvPicPr>
        <p:blipFill rotWithShape="1">
          <a:blip r:embed="rId7">
            <a:alphaModFix/>
          </a:blip>
          <a:srcRect b="33591" l="0" r="0" t="24985"/>
          <a:stretch/>
        </p:blipFill>
        <p:spPr>
          <a:xfrm>
            <a:off x="9044809" y="4919777"/>
            <a:ext cx="2232758" cy="1386248"/>
          </a:xfrm>
          <a:prstGeom prst="rect">
            <a:avLst/>
          </a:prstGeom>
          <a:noFill/>
          <a:ln>
            <a:noFill/>
          </a:ln>
          <a:effectLst>
            <a:outerShdw blurRad="50800" rotWithShape="0" algn="t" dir="5400000" dist="38100">
              <a:srgbClr val="000000">
                <a:alpha val="20000"/>
              </a:srgbClr>
            </a:outerShdw>
          </a:effectLst>
        </p:spPr>
      </p:pic>
      <p:pic>
        <p:nvPicPr>
          <p:cNvPr descr="A group of people posing for the camera&#10;&#10;Description automatically generated" id="250" name="Google Shape;250;p20"/>
          <p:cNvPicPr preferRelativeResize="0"/>
          <p:nvPr>
            <p:ph idx="7" type="pic"/>
          </p:nvPr>
        </p:nvPicPr>
        <p:blipFill rotWithShape="1">
          <a:blip r:embed="rId8">
            <a:alphaModFix/>
          </a:blip>
          <a:srcRect b="0" l="4251" r="4250" t="0"/>
          <a:stretch/>
        </p:blipFill>
        <p:spPr>
          <a:xfrm>
            <a:off x="4166471" y="4922225"/>
            <a:ext cx="2255084" cy="1386500"/>
          </a:xfrm>
          <a:prstGeom prst="rect">
            <a:avLst/>
          </a:prstGeom>
          <a:noFill/>
          <a:ln>
            <a:noFill/>
          </a:ln>
          <a:effectLst>
            <a:outerShdw blurRad="50800" rotWithShape="0" algn="t" dir="5400000" dist="38100">
              <a:srgbClr val="000000">
                <a:alpha val="20000"/>
              </a:srgbClr>
            </a:outerShdw>
          </a:effectLst>
        </p:spPr>
      </p:pic>
      <p:sp>
        <p:nvSpPr>
          <p:cNvPr id="251" name="Google Shape;251;p20"/>
          <p:cNvSpPr/>
          <p:nvPr/>
        </p:nvSpPr>
        <p:spPr>
          <a:xfrm>
            <a:off x="2538925" y="1786805"/>
            <a:ext cx="2239030" cy="1389149"/>
          </a:xfrm>
          <a:prstGeom prst="roundRect">
            <a:avLst>
              <a:gd fmla="val 8060" name="adj"/>
            </a:avLst>
          </a:prstGeom>
          <a:gradFill>
            <a:gsLst>
              <a:gs pos="0">
                <a:srgbClr val="171616">
                  <a:alpha val="20000"/>
                </a:srgbClr>
              </a:gs>
              <a:gs pos="99000">
                <a:srgbClr val="171616"/>
              </a:gs>
              <a:gs pos="100000">
                <a:srgbClr val="171616"/>
              </a:gs>
            </a:gsLst>
            <a:lin ang="5400000" scaled="0"/>
          </a:gradFill>
          <a:ln cap="flat" cmpd="sng" w="9525">
            <a:solidFill>
              <a:srgbClr val="2F5496">
                <a:alpha val="49803"/>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2" name="Google Shape;252;p20"/>
          <p:cNvSpPr txBox="1"/>
          <p:nvPr/>
        </p:nvSpPr>
        <p:spPr>
          <a:xfrm>
            <a:off x="3026788" y="2756028"/>
            <a:ext cx="1430388" cy="29469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IN" sz="1200">
                <a:solidFill>
                  <a:schemeClr val="lt1"/>
                </a:solidFill>
                <a:latin typeface="Inter"/>
                <a:ea typeface="Inter"/>
                <a:cs typeface="Inter"/>
                <a:sym typeface="Inter"/>
              </a:rPr>
              <a:t>NOV 6 - ARCANE</a:t>
            </a:r>
            <a:endParaRPr/>
          </a:p>
        </p:txBody>
      </p:sp>
      <p:sp>
        <p:nvSpPr>
          <p:cNvPr id="253" name="Google Shape;253;p20"/>
          <p:cNvSpPr/>
          <p:nvPr/>
        </p:nvSpPr>
        <p:spPr>
          <a:xfrm>
            <a:off x="6600615" y="1786805"/>
            <a:ext cx="2234376" cy="1386224"/>
          </a:xfrm>
          <a:prstGeom prst="roundRect">
            <a:avLst>
              <a:gd fmla="val 8060" name="adj"/>
            </a:avLst>
          </a:prstGeom>
          <a:gradFill>
            <a:gsLst>
              <a:gs pos="0">
                <a:srgbClr val="171616">
                  <a:alpha val="20000"/>
                </a:srgbClr>
              </a:gs>
              <a:gs pos="99000">
                <a:srgbClr val="171616"/>
              </a:gs>
              <a:gs pos="100000">
                <a:srgbClr val="171616"/>
              </a:gs>
            </a:gsLst>
            <a:lin ang="5400000" scaled="0"/>
          </a:gradFill>
          <a:ln cap="flat" cmpd="sng" w="9525">
            <a:solidFill>
              <a:srgbClr val="E50914">
                <a:alpha val="49803"/>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4" name="Google Shape;254;p20"/>
          <p:cNvSpPr txBox="1"/>
          <p:nvPr/>
        </p:nvSpPr>
        <p:spPr>
          <a:xfrm>
            <a:off x="6817854" y="2753988"/>
            <a:ext cx="1769243" cy="2940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IN" sz="1200">
                <a:solidFill>
                  <a:schemeClr val="lt1"/>
                </a:solidFill>
                <a:latin typeface="Inter"/>
                <a:ea typeface="Inter"/>
                <a:cs typeface="Inter"/>
                <a:sym typeface="Inter"/>
              </a:rPr>
              <a:t>NOV 12 – RED NOTICE</a:t>
            </a:r>
            <a:endParaRPr/>
          </a:p>
        </p:txBody>
      </p:sp>
      <p:sp>
        <p:nvSpPr>
          <p:cNvPr id="255" name="Google Shape;255;p20"/>
          <p:cNvSpPr/>
          <p:nvPr/>
        </p:nvSpPr>
        <p:spPr>
          <a:xfrm>
            <a:off x="912813" y="3354892"/>
            <a:ext cx="2250564" cy="1381525"/>
          </a:xfrm>
          <a:prstGeom prst="roundRect">
            <a:avLst>
              <a:gd fmla="val 8060" name="adj"/>
            </a:avLst>
          </a:prstGeom>
          <a:gradFill>
            <a:gsLst>
              <a:gs pos="0">
                <a:srgbClr val="171616">
                  <a:alpha val="20000"/>
                </a:srgbClr>
              </a:gs>
              <a:gs pos="99000">
                <a:srgbClr val="171616"/>
              </a:gs>
              <a:gs pos="100000">
                <a:srgbClr val="171616"/>
              </a:gs>
            </a:gsLst>
            <a:lin ang="5400000" scaled="0"/>
          </a:gradFill>
          <a:ln cap="flat" cmpd="sng" w="9525">
            <a:solidFill>
              <a:srgbClr val="FFC000">
                <a:alpha val="49803"/>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6" name="Google Shape;256;p20"/>
          <p:cNvSpPr txBox="1"/>
          <p:nvPr/>
        </p:nvSpPr>
        <p:spPr>
          <a:xfrm>
            <a:off x="1010071" y="4342478"/>
            <a:ext cx="2121694" cy="29307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IN" sz="1200">
                <a:solidFill>
                  <a:schemeClr val="lt1"/>
                </a:solidFill>
                <a:latin typeface="Inter"/>
                <a:ea typeface="Inter"/>
                <a:cs typeface="Inter"/>
                <a:sym typeface="Inter"/>
              </a:rPr>
              <a:t>NOV 19 – COWBOY BEBOP</a:t>
            </a:r>
            <a:endParaRPr/>
          </a:p>
        </p:txBody>
      </p:sp>
      <p:sp>
        <p:nvSpPr>
          <p:cNvPr id="257" name="Google Shape;257;p20"/>
          <p:cNvSpPr/>
          <p:nvPr/>
        </p:nvSpPr>
        <p:spPr>
          <a:xfrm>
            <a:off x="8222808" y="3350169"/>
            <a:ext cx="2232758" cy="1386248"/>
          </a:xfrm>
          <a:prstGeom prst="roundRect">
            <a:avLst>
              <a:gd fmla="val 8060" name="adj"/>
            </a:avLst>
          </a:prstGeom>
          <a:gradFill>
            <a:gsLst>
              <a:gs pos="0">
                <a:srgbClr val="171616">
                  <a:alpha val="20000"/>
                </a:srgbClr>
              </a:gs>
              <a:gs pos="99000">
                <a:srgbClr val="171616"/>
              </a:gs>
              <a:gs pos="100000">
                <a:srgbClr val="171616"/>
              </a:gs>
            </a:gsLst>
            <a:lin ang="5400000" scaled="0"/>
          </a:gradFill>
          <a:ln cap="flat" cmpd="sng" w="9525">
            <a:solidFill>
              <a:srgbClr val="323F4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8" name="Google Shape;258;p20"/>
          <p:cNvSpPr txBox="1"/>
          <p:nvPr/>
        </p:nvSpPr>
        <p:spPr>
          <a:xfrm>
            <a:off x="8408267" y="4341131"/>
            <a:ext cx="1861843" cy="29408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IN" sz="1200">
                <a:solidFill>
                  <a:schemeClr val="lt1"/>
                </a:solidFill>
                <a:latin typeface="Inter"/>
                <a:ea typeface="Inter"/>
                <a:cs typeface="Inter"/>
                <a:sym typeface="Inter"/>
              </a:rPr>
              <a:t>DEC 1 – LOST IN SPACE</a:t>
            </a:r>
            <a:endParaRPr/>
          </a:p>
        </p:txBody>
      </p:sp>
      <p:sp>
        <p:nvSpPr>
          <p:cNvPr id="259" name="Google Shape;259;p20"/>
          <p:cNvSpPr/>
          <p:nvPr/>
        </p:nvSpPr>
        <p:spPr>
          <a:xfrm>
            <a:off x="4166471" y="4922225"/>
            <a:ext cx="2255084" cy="1386500"/>
          </a:xfrm>
          <a:prstGeom prst="roundRect">
            <a:avLst>
              <a:gd fmla="val 8060" name="adj"/>
            </a:avLst>
          </a:prstGeom>
          <a:gradFill>
            <a:gsLst>
              <a:gs pos="0">
                <a:srgbClr val="171616">
                  <a:alpha val="20000"/>
                </a:srgbClr>
              </a:gs>
              <a:gs pos="99000">
                <a:srgbClr val="171616"/>
              </a:gs>
              <a:gs pos="100000">
                <a:srgbClr val="171616"/>
              </a:gs>
            </a:gsLst>
            <a:lin ang="5400000" scaled="0"/>
          </a:gradFill>
          <a:ln cap="flat" cmpd="sng" w="9525">
            <a:solidFill>
              <a:srgbClr val="2F5496">
                <a:alpha val="49803"/>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0" name="Google Shape;260;p20"/>
          <p:cNvSpPr txBox="1"/>
          <p:nvPr/>
        </p:nvSpPr>
        <p:spPr>
          <a:xfrm>
            <a:off x="4339789" y="5948740"/>
            <a:ext cx="1934164" cy="29413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IN" sz="1200">
                <a:solidFill>
                  <a:schemeClr val="lt1"/>
                </a:solidFill>
                <a:latin typeface="Inter"/>
                <a:ea typeface="Inter"/>
                <a:cs typeface="Inter"/>
                <a:sym typeface="Inter"/>
              </a:rPr>
              <a:t>DEC 17 - THE WITCHER </a:t>
            </a:r>
            <a:endParaRPr/>
          </a:p>
        </p:txBody>
      </p:sp>
      <p:sp>
        <p:nvSpPr>
          <p:cNvPr id="261" name="Google Shape;261;p20"/>
          <p:cNvSpPr/>
          <p:nvPr/>
        </p:nvSpPr>
        <p:spPr>
          <a:xfrm>
            <a:off x="9043191" y="4919526"/>
            <a:ext cx="2232758" cy="1386248"/>
          </a:xfrm>
          <a:prstGeom prst="roundRect">
            <a:avLst>
              <a:gd fmla="val 8060" name="adj"/>
            </a:avLst>
          </a:prstGeom>
          <a:gradFill>
            <a:gsLst>
              <a:gs pos="0">
                <a:srgbClr val="171616">
                  <a:alpha val="20000"/>
                </a:srgbClr>
              </a:gs>
              <a:gs pos="99000">
                <a:srgbClr val="171616"/>
              </a:gs>
              <a:gs pos="100000">
                <a:srgbClr val="171616"/>
              </a:gs>
            </a:gsLst>
            <a:lin ang="5400000" scaled="0"/>
          </a:gradFill>
          <a:ln cap="flat" cmpd="sng" w="9525">
            <a:solidFill>
              <a:srgbClr val="FFC000">
                <a:alpha val="49803"/>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2" name="Google Shape;262;p20"/>
          <p:cNvSpPr txBox="1"/>
          <p:nvPr/>
        </p:nvSpPr>
        <p:spPr>
          <a:xfrm>
            <a:off x="9333135" y="5946105"/>
            <a:ext cx="1678777" cy="29408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IN" sz="1200">
                <a:solidFill>
                  <a:schemeClr val="lt1"/>
                </a:solidFill>
                <a:latin typeface="Inter"/>
                <a:ea typeface="Inter"/>
                <a:cs typeface="Inter"/>
                <a:sym typeface="Inter"/>
              </a:rPr>
              <a:t>DEC 31 – COBRA KAI</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pic>
        <p:nvPicPr>
          <p:cNvPr id="267" name="Google Shape;267;p21"/>
          <p:cNvPicPr preferRelativeResize="0"/>
          <p:nvPr/>
        </p:nvPicPr>
        <p:blipFill>
          <a:blip r:embed="rId3">
            <a:alphaModFix/>
          </a:blip>
          <a:stretch>
            <a:fillRect/>
          </a:stretch>
        </p:blipFill>
        <p:spPr>
          <a:xfrm>
            <a:off x="2753750" y="2166800"/>
            <a:ext cx="6017276" cy="4691199"/>
          </a:xfrm>
          <a:prstGeom prst="rect">
            <a:avLst/>
          </a:prstGeom>
          <a:noFill/>
          <a:ln>
            <a:noFill/>
          </a:ln>
        </p:spPr>
      </p:pic>
      <p:pic>
        <p:nvPicPr>
          <p:cNvPr id="268" name="Google Shape;268;p21"/>
          <p:cNvPicPr preferRelativeResize="0"/>
          <p:nvPr/>
        </p:nvPicPr>
        <p:blipFill>
          <a:blip r:embed="rId4">
            <a:alphaModFix/>
          </a:blip>
          <a:stretch>
            <a:fillRect/>
          </a:stretch>
        </p:blipFill>
        <p:spPr>
          <a:xfrm>
            <a:off x="1918825" y="0"/>
            <a:ext cx="7687124" cy="22485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71616"/>
        </a:solidFill>
      </p:bgPr>
    </p:bg>
    <p:spTree>
      <p:nvGrpSpPr>
        <p:cNvPr id="272" name="Shape 272"/>
        <p:cNvGrpSpPr/>
        <p:nvPr/>
      </p:nvGrpSpPr>
      <p:grpSpPr>
        <a:xfrm>
          <a:off x="0" y="0"/>
          <a:ext cx="0" cy="0"/>
          <a:chOff x="0" y="0"/>
          <a:chExt cx="0" cy="0"/>
        </a:xfrm>
      </p:grpSpPr>
      <p:sp>
        <p:nvSpPr>
          <p:cNvPr id="273" name="Google Shape;273;p22"/>
          <p:cNvSpPr txBox="1"/>
          <p:nvPr/>
        </p:nvSpPr>
        <p:spPr>
          <a:xfrm>
            <a:off x="3312599" y="5532565"/>
            <a:ext cx="1809900" cy="400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IN" sz="2000">
                <a:solidFill>
                  <a:srgbClr val="E50914"/>
                </a:solidFill>
                <a:latin typeface="Inter"/>
                <a:ea typeface="Inter"/>
                <a:cs typeface="Inter"/>
                <a:sym typeface="Inter"/>
              </a:rPr>
              <a:t>TOP GENRES</a:t>
            </a:r>
            <a:endParaRPr/>
          </a:p>
        </p:txBody>
      </p:sp>
      <p:sp>
        <p:nvSpPr>
          <p:cNvPr id="274" name="Google Shape;274;p22"/>
          <p:cNvSpPr txBox="1"/>
          <p:nvPr/>
        </p:nvSpPr>
        <p:spPr>
          <a:xfrm>
            <a:off x="3312600" y="5893450"/>
            <a:ext cx="49896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lt1"/>
                </a:solidFill>
                <a:latin typeface="Inter"/>
                <a:ea typeface="Inter"/>
                <a:cs typeface="Inter"/>
                <a:sym typeface="Inter"/>
              </a:rPr>
              <a:t>Drama, Comedy, Documentaries, Action</a:t>
            </a:r>
            <a:endParaRPr/>
          </a:p>
        </p:txBody>
      </p:sp>
      <p:sp>
        <p:nvSpPr>
          <p:cNvPr id="275" name="Google Shape;275;p22"/>
          <p:cNvSpPr txBox="1"/>
          <p:nvPr/>
        </p:nvSpPr>
        <p:spPr>
          <a:xfrm>
            <a:off x="1114504" y="6040594"/>
            <a:ext cx="1731600" cy="307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a:p>
        </p:txBody>
      </p:sp>
      <p:sp>
        <p:nvSpPr>
          <p:cNvPr id="276" name="Google Shape;276;p22"/>
          <p:cNvSpPr txBox="1"/>
          <p:nvPr/>
        </p:nvSpPr>
        <p:spPr>
          <a:xfrm>
            <a:off x="3312600" y="6308725"/>
            <a:ext cx="3505800" cy="430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100">
                <a:solidFill>
                  <a:schemeClr val="lt1"/>
                </a:solidFill>
                <a:latin typeface="Inter"/>
                <a:ea typeface="Inter"/>
                <a:cs typeface="Inter"/>
                <a:sym typeface="Inter"/>
              </a:rPr>
              <a:t>Upto more than 2500</a:t>
            </a:r>
            <a:r>
              <a:rPr lang="en-IN" sz="1100">
                <a:solidFill>
                  <a:schemeClr val="lt1"/>
                </a:solidFill>
                <a:latin typeface="Inter"/>
                <a:ea typeface="Inter"/>
                <a:cs typeface="Inter"/>
                <a:sym typeface="Inter"/>
              </a:rPr>
              <a:t> shows for InterNational Movies</a:t>
            </a:r>
            <a:endParaRPr/>
          </a:p>
        </p:txBody>
      </p:sp>
      <p:sp>
        <p:nvSpPr>
          <p:cNvPr id="277" name="Google Shape;277;p22"/>
          <p:cNvSpPr txBox="1"/>
          <p:nvPr/>
        </p:nvSpPr>
        <p:spPr>
          <a:xfrm>
            <a:off x="426400" y="409400"/>
            <a:ext cx="11844300" cy="585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IN" sz="3200">
                <a:solidFill>
                  <a:schemeClr val="lt1"/>
                </a:solidFill>
                <a:latin typeface="Inter"/>
                <a:ea typeface="Inter"/>
                <a:cs typeface="Inter"/>
                <a:sym typeface="Inter"/>
              </a:rPr>
              <a:t>Lollipop plot of Genres vs their count on Netflix (Movies)</a:t>
            </a:r>
            <a:endParaRPr/>
          </a:p>
        </p:txBody>
      </p:sp>
      <p:sp>
        <p:nvSpPr>
          <p:cNvPr id="278" name="Google Shape;278;p22"/>
          <p:cNvSpPr/>
          <p:nvPr/>
        </p:nvSpPr>
        <p:spPr>
          <a:xfrm>
            <a:off x="3114681" y="5633707"/>
            <a:ext cx="197918" cy="197918"/>
          </a:xfrm>
          <a:custGeom>
            <a:rect b="b" l="l" r="r" t="t"/>
            <a:pathLst>
              <a:path extrusionOk="0" h="417" w="418">
                <a:moveTo>
                  <a:pt x="177" y="0"/>
                </a:moveTo>
                <a:lnTo>
                  <a:pt x="177" y="0"/>
                </a:lnTo>
                <a:cubicBezTo>
                  <a:pt x="80" y="9"/>
                  <a:pt x="9" y="88"/>
                  <a:pt x="0" y="176"/>
                </a:cubicBezTo>
                <a:cubicBezTo>
                  <a:pt x="177" y="176"/>
                  <a:pt x="177" y="176"/>
                  <a:pt x="177" y="176"/>
                </a:cubicBezTo>
                <a:lnTo>
                  <a:pt x="177" y="0"/>
                </a:lnTo>
                <a:close/>
                <a:moveTo>
                  <a:pt x="230" y="0"/>
                </a:moveTo>
                <a:lnTo>
                  <a:pt x="230" y="0"/>
                </a:lnTo>
                <a:cubicBezTo>
                  <a:pt x="230" y="203"/>
                  <a:pt x="230" y="203"/>
                  <a:pt x="230" y="203"/>
                </a:cubicBezTo>
                <a:cubicBezTo>
                  <a:pt x="230" y="221"/>
                  <a:pt x="222" y="229"/>
                  <a:pt x="204" y="229"/>
                </a:cubicBezTo>
                <a:cubicBezTo>
                  <a:pt x="0" y="229"/>
                  <a:pt x="0" y="229"/>
                  <a:pt x="0" y="229"/>
                </a:cubicBezTo>
                <a:cubicBezTo>
                  <a:pt x="9" y="336"/>
                  <a:pt x="98" y="416"/>
                  <a:pt x="204" y="416"/>
                </a:cubicBezTo>
                <a:cubicBezTo>
                  <a:pt x="319" y="416"/>
                  <a:pt x="417" y="319"/>
                  <a:pt x="417" y="203"/>
                </a:cubicBezTo>
                <a:cubicBezTo>
                  <a:pt x="417" y="97"/>
                  <a:pt x="337" y="9"/>
                  <a:pt x="230" y="0"/>
                </a:cubicBezTo>
                <a:close/>
              </a:path>
            </a:pathLst>
          </a:custGeom>
          <a:solidFill>
            <a:srgbClr val="E5091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pic>
        <p:nvPicPr>
          <p:cNvPr id="279" name="Google Shape;279;p22"/>
          <p:cNvPicPr preferRelativeResize="0"/>
          <p:nvPr/>
        </p:nvPicPr>
        <p:blipFill>
          <a:blip r:embed="rId3">
            <a:alphaModFix/>
          </a:blip>
          <a:stretch>
            <a:fillRect/>
          </a:stretch>
        </p:blipFill>
        <p:spPr>
          <a:xfrm>
            <a:off x="3312602" y="1170500"/>
            <a:ext cx="4265449" cy="39861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